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5" r:id="rId2"/>
    <p:sldId id="280" r:id="rId3"/>
    <p:sldId id="281" r:id="rId4"/>
    <p:sldId id="298" r:id="rId5"/>
    <p:sldId id="279" r:id="rId6"/>
    <p:sldId id="273" r:id="rId7"/>
    <p:sldId id="274" r:id="rId8"/>
    <p:sldId id="275" r:id="rId9"/>
    <p:sldId id="276" r:id="rId10"/>
    <p:sldId id="278" r:id="rId11"/>
    <p:sldId id="277" r:id="rId12"/>
    <p:sldId id="282" r:id="rId13"/>
    <p:sldId id="283" r:id="rId14"/>
    <p:sldId id="284" r:id="rId15"/>
    <p:sldId id="285" r:id="rId16"/>
    <p:sldId id="286" r:id="rId17"/>
    <p:sldId id="295" r:id="rId18"/>
    <p:sldId id="296" r:id="rId19"/>
    <p:sldId id="297" r:id="rId20"/>
    <p:sldId id="312" r:id="rId21"/>
    <p:sldId id="313" r:id="rId22"/>
    <p:sldId id="314" r:id="rId23"/>
    <p:sldId id="306" r:id="rId24"/>
    <p:sldId id="307" r:id="rId25"/>
    <p:sldId id="308" r:id="rId26"/>
    <p:sldId id="309" r:id="rId27"/>
    <p:sldId id="310" r:id="rId28"/>
    <p:sldId id="311" r:id="rId29"/>
    <p:sldId id="287" r:id="rId30"/>
    <p:sldId id="288" r:id="rId31"/>
    <p:sldId id="289" r:id="rId32"/>
    <p:sldId id="291" r:id="rId33"/>
    <p:sldId id="292" r:id="rId34"/>
    <p:sldId id="299" r:id="rId35"/>
    <p:sldId id="294" r:id="rId36"/>
    <p:sldId id="293" r:id="rId37"/>
    <p:sldId id="300" r:id="rId38"/>
    <p:sldId id="301" r:id="rId39"/>
    <p:sldId id="302" r:id="rId40"/>
    <p:sldId id="303" r:id="rId41"/>
    <p:sldId id="304" r:id="rId42"/>
    <p:sldId id="305" r:id="rId43"/>
    <p:sldId id="265" r:id="rId44"/>
    <p:sldId id="266" r:id="rId45"/>
    <p:sldId id="269" r:id="rId46"/>
    <p:sldId id="267" r:id="rId47"/>
    <p:sldId id="270" r:id="rId48"/>
    <p:sldId id="271" r:id="rId49"/>
    <p:sldId id="272" r:id="rId50"/>
    <p:sldId id="257" r:id="rId51"/>
    <p:sldId id="259" r:id="rId52"/>
    <p:sldId id="260" r:id="rId53"/>
    <p:sldId id="261" r:id="rId54"/>
    <p:sldId id="262" r:id="rId55"/>
    <p:sldId id="263" r:id="rId56"/>
    <p:sldId id="264" r:id="rId57"/>
    <p:sldId id="268" r:id="rId58"/>
    <p:sldId id="316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6" d="100"/>
          <a:sy n="76" d="100"/>
        </p:scale>
        <p:origin x="1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72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57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668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91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75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75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89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63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101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20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59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56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9157640" y="842568"/>
          <a:ext cx="2903921" cy="593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Home </a:t>
                      </a:r>
                      <a:r>
                        <a:rPr lang="ko-KR" altLang="en-US" sz="1200" dirty="0"/>
                        <a:t>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이미지 슬라이더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평점 높은 강사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강사</a:t>
                      </a:r>
                      <a:r>
                        <a:rPr lang="ko-KR" altLang="en-US" sz="1200" baseline="0" dirty="0"/>
                        <a:t> 상세 </a:t>
                      </a:r>
                      <a:r>
                        <a:rPr lang="ko-KR" altLang="en-US" sz="1200" baseline="0" dirty="0" err="1"/>
                        <a:t>바로가기</a:t>
                      </a:r>
                      <a:r>
                        <a:rPr lang="ko-KR" altLang="en-US" sz="1200" baseline="0" dirty="0"/>
                        <a:t> 버튼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수강생 후기 표시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</a:t>
                      </a:r>
                      <a:r>
                        <a:rPr lang="ko-KR" altLang="en-US" sz="1200" baseline="0" dirty="0"/>
                        <a:t>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화면 상단으로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246173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6238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Home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" y="475522"/>
            <a:ext cx="8721090" cy="6081722"/>
          </a:xfrm>
          <a:prstGeom prst="rect">
            <a:avLst/>
          </a:prstGeom>
        </p:spPr>
      </p:pic>
      <p:sp>
        <p:nvSpPr>
          <p:cNvPr id="16" name="십각형 15"/>
          <p:cNvSpPr/>
          <p:nvPr/>
        </p:nvSpPr>
        <p:spPr>
          <a:xfrm>
            <a:off x="1411616" y="1085850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십각형 16"/>
          <p:cNvSpPr/>
          <p:nvPr/>
        </p:nvSpPr>
        <p:spPr>
          <a:xfrm>
            <a:off x="845842" y="2183130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십각형 17"/>
          <p:cNvSpPr/>
          <p:nvPr/>
        </p:nvSpPr>
        <p:spPr>
          <a:xfrm>
            <a:off x="1317104" y="3516383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십각형 18"/>
          <p:cNvSpPr/>
          <p:nvPr/>
        </p:nvSpPr>
        <p:spPr>
          <a:xfrm>
            <a:off x="2468903" y="4069080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" name="십각형 19"/>
          <p:cNvSpPr/>
          <p:nvPr/>
        </p:nvSpPr>
        <p:spPr>
          <a:xfrm>
            <a:off x="2580339" y="5132154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1" name="십각형 20"/>
          <p:cNvSpPr/>
          <p:nvPr/>
        </p:nvSpPr>
        <p:spPr>
          <a:xfrm>
            <a:off x="8479604" y="636828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8" name="십각형 27"/>
          <p:cNvSpPr/>
          <p:nvPr/>
        </p:nvSpPr>
        <p:spPr>
          <a:xfrm>
            <a:off x="4687269" y="6414102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027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99251"/>
              </p:ext>
            </p:extLst>
          </p:nvPr>
        </p:nvGraphicFramePr>
        <p:xfrm>
          <a:off x="9157640" y="842568"/>
          <a:ext cx="2903921" cy="2924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문의 타이틀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 프로모션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문의하기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상단으로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144902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Contact &gt;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문의하기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" y="362739"/>
            <a:ext cx="9010870" cy="609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4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" y="407134"/>
            <a:ext cx="9013566" cy="6212708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41638"/>
              </p:ext>
            </p:extLst>
          </p:nvPr>
        </p:nvGraphicFramePr>
        <p:xfrm>
          <a:off x="9157640" y="842568"/>
          <a:ext cx="2903921" cy="342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About </a:t>
                      </a:r>
                      <a:r>
                        <a:rPr lang="ko-KR" altLang="en-US" sz="1200" dirty="0"/>
                        <a:t>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팀원 리스트 소개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상단으로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62041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22812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About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6" name="십각형 15"/>
          <p:cNvSpPr/>
          <p:nvPr/>
        </p:nvSpPr>
        <p:spPr>
          <a:xfrm>
            <a:off x="8250640" y="1233959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십각형 16"/>
          <p:cNvSpPr/>
          <p:nvPr/>
        </p:nvSpPr>
        <p:spPr>
          <a:xfrm>
            <a:off x="2229143" y="2571750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십각형 17"/>
          <p:cNvSpPr/>
          <p:nvPr/>
        </p:nvSpPr>
        <p:spPr>
          <a:xfrm>
            <a:off x="4445770" y="6377639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689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049572"/>
              </p:ext>
            </p:extLst>
          </p:nvPr>
        </p:nvGraphicFramePr>
        <p:xfrm>
          <a:off x="9157640" y="842568"/>
          <a:ext cx="2903921" cy="593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아이디 입력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비밀번호 입력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구글 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페이스북 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비밀번호 찾기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신규 아이디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20067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</a:t>
                      </a:r>
                      <a:r>
                        <a:rPr lang="en-US" altLang="ko-KR" sz="1200" baseline="0" dirty="0"/>
                        <a:t> API</a:t>
                      </a:r>
                      <a:r>
                        <a:rPr lang="ko-KR" altLang="en-US" sz="1200" baseline="0" dirty="0"/>
                        <a:t>를 활용한 로그인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997404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Login &gt; Main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" y="433378"/>
            <a:ext cx="8983980" cy="61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37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462026"/>
              </p:ext>
            </p:extLst>
          </p:nvPr>
        </p:nvGraphicFramePr>
        <p:xfrm>
          <a:off x="9157640" y="842568"/>
          <a:ext cx="2903921" cy="4429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이메일 입력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비밀번호 초기화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새로운 계정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로그인으로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20067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</a:t>
                      </a:r>
                      <a:r>
                        <a:rPr lang="ko-KR" altLang="en-US" sz="1200" dirty="0"/>
                        <a:t>패스워드 </a:t>
                      </a:r>
                      <a:r>
                        <a:rPr lang="ko-KR" altLang="en-US" sz="1200" dirty="0" err="1"/>
                        <a:t>초기화시</a:t>
                      </a:r>
                      <a:r>
                        <a:rPr lang="ko-KR" altLang="en-US" sz="1200" dirty="0"/>
                        <a:t> 이메일로 새로운 패스워드 전송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444245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Login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Password_find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" y="425268"/>
            <a:ext cx="9054770" cy="617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27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938758"/>
              </p:ext>
            </p:extLst>
          </p:nvPr>
        </p:nvGraphicFramePr>
        <p:xfrm>
          <a:off x="9157640" y="842568"/>
          <a:ext cx="2903921" cy="1505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사용자</a:t>
                      </a:r>
                      <a:r>
                        <a:rPr lang="ko-KR" altLang="en-US" sz="1200" baseline="0" dirty="0"/>
                        <a:t> 회원가입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117082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Sign_up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Select Level(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트레이너 선택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2EC4FB-DB48-4DA6-9017-EB9D27824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355432"/>
            <a:ext cx="9059539" cy="61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1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590317"/>
              </p:ext>
            </p:extLst>
          </p:nvPr>
        </p:nvGraphicFramePr>
        <p:xfrm>
          <a:off x="9157641" y="759713"/>
          <a:ext cx="2903921" cy="575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아이디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아이디 </a:t>
                      </a:r>
                      <a:r>
                        <a:rPr lang="ko-KR" altLang="en-US" sz="1200" dirty="0" err="1"/>
                        <a:t>중복체크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비밀번호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비밀번호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주소</a:t>
                      </a:r>
                      <a:r>
                        <a:rPr lang="ko-KR" altLang="en-US" sz="1200" baseline="0" dirty="0"/>
                        <a:t> 입력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이름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생년월일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닉네임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전화번호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이메일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246173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성별 체크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6238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처리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202810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비밀번호 찾기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387657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 버튼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계정 </a:t>
                      </a:r>
                      <a:r>
                        <a:rPr lang="ko-KR" altLang="en-US" sz="1200" dirty="0" err="1"/>
                        <a:t>존재시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597963"/>
                  </a:ext>
                </a:extLst>
              </a:tr>
              <a:tr h="68154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13, 14</a:t>
                      </a:r>
                      <a:r>
                        <a:rPr lang="ko-KR" altLang="en-US" sz="1200" baseline="0" dirty="0"/>
                        <a:t>번 글자는 각각 비밀번호 찾기</a:t>
                      </a:r>
                      <a:r>
                        <a:rPr lang="en-US" altLang="ko-KR" sz="1200" baseline="0" dirty="0"/>
                        <a:t>, ‘</a:t>
                      </a:r>
                      <a:r>
                        <a:rPr lang="ko-KR" altLang="en-US" sz="1200" baseline="0" dirty="0"/>
                        <a:t>이미 </a:t>
                      </a:r>
                      <a:r>
                        <a:rPr lang="ko-KR" altLang="en-US" sz="1200" baseline="0" dirty="0" err="1"/>
                        <a:t>회원이세요</a:t>
                      </a:r>
                      <a:r>
                        <a:rPr lang="en-US" altLang="ko-KR" sz="1200" baseline="0" dirty="0"/>
                        <a:t>? </a:t>
                      </a:r>
                      <a:r>
                        <a:rPr lang="ko-KR" altLang="en-US" sz="1200" baseline="0" dirty="0"/>
                        <a:t>로그인하세요</a:t>
                      </a:r>
                      <a:r>
                        <a:rPr lang="en-US" altLang="ko-KR" sz="1200" baseline="0" dirty="0"/>
                        <a:t>!’ </a:t>
                      </a:r>
                      <a:r>
                        <a:rPr lang="ko-KR" altLang="en-US" sz="1200" baseline="0" dirty="0"/>
                        <a:t>로 통일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9609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178751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Sign_up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Sign_up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for User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0520"/>
            <a:ext cx="9157640" cy="625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20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9157641" y="759713"/>
          <a:ext cx="2903921" cy="575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아이디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아이디 </a:t>
                      </a:r>
                      <a:r>
                        <a:rPr lang="ko-KR" altLang="en-US" sz="1200" dirty="0" err="1"/>
                        <a:t>중복체크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비밀번호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비밀번호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주소</a:t>
                      </a:r>
                      <a:r>
                        <a:rPr lang="ko-KR" altLang="en-US" sz="1200" baseline="0" dirty="0"/>
                        <a:t> 입력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이름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생년월일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닉네임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전화번호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이메일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246173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성별 체크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6238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처리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202810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비밀번호 찾기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387657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 버튼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계정 </a:t>
                      </a:r>
                      <a:r>
                        <a:rPr lang="ko-KR" altLang="en-US" sz="1200" dirty="0" err="1"/>
                        <a:t>존재시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597963"/>
                  </a:ext>
                </a:extLst>
              </a:tr>
              <a:tr h="68154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13, 14</a:t>
                      </a:r>
                      <a:r>
                        <a:rPr lang="ko-KR" altLang="en-US" sz="1200" baseline="0" dirty="0"/>
                        <a:t>번 글자는 각각 비밀번호 찾기</a:t>
                      </a:r>
                      <a:r>
                        <a:rPr lang="en-US" altLang="ko-KR" sz="1200" baseline="0" dirty="0"/>
                        <a:t>, ‘</a:t>
                      </a:r>
                      <a:r>
                        <a:rPr lang="ko-KR" altLang="en-US" sz="1200" baseline="0" dirty="0"/>
                        <a:t>이미 </a:t>
                      </a:r>
                      <a:r>
                        <a:rPr lang="ko-KR" altLang="en-US" sz="1200" baseline="0" dirty="0" err="1"/>
                        <a:t>회원이세요</a:t>
                      </a:r>
                      <a:r>
                        <a:rPr lang="en-US" altLang="ko-KR" sz="1200" baseline="0" dirty="0"/>
                        <a:t>? </a:t>
                      </a:r>
                      <a:r>
                        <a:rPr lang="ko-KR" altLang="en-US" sz="1200" baseline="0" dirty="0"/>
                        <a:t>로그인하세요</a:t>
                      </a:r>
                      <a:r>
                        <a:rPr lang="en-US" altLang="ko-KR" sz="1200" baseline="0" dirty="0"/>
                        <a:t>!’ </a:t>
                      </a:r>
                      <a:r>
                        <a:rPr lang="ko-KR" altLang="en-US" sz="1200" baseline="0" dirty="0"/>
                        <a:t>로 통일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9609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285360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8-3.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Sign_up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Sign_up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for Trainer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0520"/>
            <a:ext cx="9157640" cy="625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32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54520"/>
              </p:ext>
            </p:extLst>
          </p:nvPr>
        </p:nvGraphicFramePr>
        <p:xfrm>
          <a:off x="9157641" y="759713"/>
          <a:ext cx="2903921" cy="280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관리 </a:t>
                      </a:r>
                      <a:r>
                        <a:rPr lang="ko-KR" altLang="en-US" sz="1200" dirty="0" err="1"/>
                        <a:t>드롭다운</a:t>
                      </a:r>
                      <a:r>
                        <a:rPr lang="ko-KR" altLang="en-US" sz="1200" dirty="0"/>
                        <a:t>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등록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보기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수정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보기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933105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Trainer_Profile_View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" y="362739"/>
            <a:ext cx="9138811" cy="6257103"/>
          </a:xfrm>
          <a:prstGeom prst="rect">
            <a:avLst/>
          </a:prstGeom>
        </p:spPr>
      </p:pic>
      <p:sp>
        <p:nvSpPr>
          <p:cNvPr id="15" name="십각형 14"/>
          <p:cNvSpPr/>
          <p:nvPr/>
        </p:nvSpPr>
        <p:spPr>
          <a:xfrm>
            <a:off x="1574500" y="491503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십각형 15"/>
          <p:cNvSpPr/>
          <p:nvPr/>
        </p:nvSpPr>
        <p:spPr>
          <a:xfrm>
            <a:off x="1670042" y="1032029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십각형 16"/>
          <p:cNvSpPr/>
          <p:nvPr/>
        </p:nvSpPr>
        <p:spPr>
          <a:xfrm>
            <a:off x="1670041" y="1366533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십각형 17"/>
          <p:cNvSpPr/>
          <p:nvPr/>
        </p:nvSpPr>
        <p:spPr>
          <a:xfrm>
            <a:off x="406070" y="1475766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20" name="십각형 19"/>
          <p:cNvSpPr/>
          <p:nvPr/>
        </p:nvSpPr>
        <p:spPr>
          <a:xfrm>
            <a:off x="1351627" y="1776756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1" name="십각형 20"/>
          <p:cNvSpPr/>
          <p:nvPr/>
        </p:nvSpPr>
        <p:spPr>
          <a:xfrm>
            <a:off x="8159420" y="1039648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2" name="십각형 21"/>
          <p:cNvSpPr/>
          <p:nvPr/>
        </p:nvSpPr>
        <p:spPr>
          <a:xfrm>
            <a:off x="8823331" y="499785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21686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" y="362739"/>
            <a:ext cx="9138811" cy="6257103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927200"/>
              </p:ext>
            </p:extLst>
          </p:nvPr>
        </p:nvGraphicFramePr>
        <p:xfrm>
          <a:off x="9157641" y="759713"/>
          <a:ext cx="2903921" cy="3607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관리 </a:t>
                      </a:r>
                      <a:r>
                        <a:rPr lang="ko-KR" altLang="en-US" sz="1200" dirty="0" err="1"/>
                        <a:t>드롭다운</a:t>
                      </a:r>
                      <a:r>
                        <a:rPr lang="ko-KR" altLang="en-US" sz="1200" dirty="0"/>
                        <a:t>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등록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보기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수정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상세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정보 입력 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등록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00993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트레이너 로그아웃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8837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957507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Trainer_Profile_Add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5" name="십각형 14"/>
          <p:cNvSpPr/>
          <p:nvPr/>
        </p:nvSpPr>
        <p:spPr>
          <a:xfrm>
            <a:off x="1574500" y="491503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십각형 15"/>
          <p:cNvSpPr/>
          <p:nvPr/>
        </p:nvSpPr>
        <p:spPr>
          <a:xfrm>
            <a:off x="1670042" y="1032029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십각형 16"/>
          <p:cNvSpPr/>
          <p:nvPr/>
        </p:nvSpPr>
        <p:spPr>
          <a:xfrm>
            <a:off x="1670041" y="1366533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십각형 17"/>
          <p:cNvSpPr/>
          <p:nvPr/>
        </p:nvSpPr>
        <p:spPr>
          <a:xfrm>
            <a:off x="406070" y="1475766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20" name="십각형 19"/>
          <p:cNvSpPr/>
          <p:nvPr/>
        </p:nvSpPr>
        <p:spPr>
          <a:xfrm>
            <a:off x="1351627" y="1776756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1" name="십각형 20"/>
          <p:cNvSpPr/>
          <p:nvPr/>
        </p:nvSpPr>
        <p:spPr>
          <a:xfrm>
            <a:off x="3353045" y="2505105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2" name="십각형 21"/>
          <p:cNvSpPr/>
          <p:nvPr/>
        </p:nvSpPr>
        <p:spPr>
          <a:xfrm>
            <a:off x="8217541" y="2318428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  <p:sp>
        <p:nvSpPr>
          <p:cNvPr id="19" name="십각형 18"/>
          <p:cNvSpPr/>
          <p:nvPr/>
        </p:nvSpPr>
        <p:spPr>
          <a:xfrm>
            <a:off x="8328977" y="4482500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8</a:t>
            </a:r>
            <a:endParaRPr lang="ko-KR" altLang="en-US" sz="1050" dirty="0"/>
          </a:p>
        </p:txBody>
      </p:sp>
      <p:sp>
        <p:nvSpPr>
          <p:cNvPr id="23" name="십각형 22"/>
          <p:cNvSpPr/>
          <p:nvPr/>
        </p:nvSpPr>
        <p:spPr>
          <a:xfrm>
            <a:off x="8823331" y="428913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9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147220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2" y="362739"/>
            <a:ext cx="9099358" cy="624022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461519"/>
              </p:ext>
            </p:extLst>
          </p:nvPr>
        </p:nvGraphicFramePr>
        <p:xfrm>
          <a:off x="9157641" y="759713"/>
          <a:ext cx="2903921" cy="3607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관리 </a:t>
                      </a:r>
                      <a:r>
                        <a:rPr lang="ko-KR" altLang="en-US" sz="1200" dirty="0" err="1"/>
                        <a:t>드롭다운</a:t>
                      </a:r>
                      <a:r>
                        <a:rPr lang="ko-KR" altLang="en-US" sz="1200" dirty="0"/>
                        <a:t>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등록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보기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수정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상세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수정 입력 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수정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00993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트레이너 로그아웃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8837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820968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9-3.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Trainer_Profile_Update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5" name="십각형 14"/>
          <p:cNvSpPr/>
          <p:nvPr/>
        </p:nvSpPr>
        <p:spPr>
          <a:xfrm>
            <a:off x="1574500" y="491503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십각형 15"/>
          <p:cNvSpPr/>
          <p:nvPr/>
        </p:nvSpPr>
        <p:spPr>
          <a:xfrm>
            <a:off x="1670042" y="1032029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십각형 16"/>
          <p:cNvSpPr/>
          <p:nvPr/>
        </p:nvSpPr>
        <p:spPr>
          <a:xfrm>
            <a:off x="1670041" y="1366533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십각형 17"/>
          <p:cNvSpPr/>
          <p:nvPr/>
        </p:nvSpPr>
        <p:spPr>
          <a:xfrm>
            <a:off x="406070" y="1475766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20" name="십각형 19"/>
          <p:cNvSpPr/>
          <p:nvPr/>
        </p:nvSpPr>
        <p:spPr>
          <a:xfrm>
            <a:off x="1351627" y="1776756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1" name="십각형 20"/>
          <p:cNvSpPr/>
          <p:nvPr/>
        </p:nvSpPr>
        <p:spPr>
          <a:xfrm>
            <a:off x="3890255" y="1776756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2" name="십각형 21"/>
          <p:cNvSpPr/>
          <p:nvPr/>
        </p:nvSpPr>
        <p:spPr>
          <a:xfrm>
            <a:off x="8245473" y="2216880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  <p:sp>
        <p:nvSpPr>
          <p:cNvPr id="19" name="십각형 18"/>
          <p:cNvSpPr/>
          <p:nvPr/>
        </p:nvSpPr>
        <p:spPr>
          <a:xfrm>
            <a:off x="8356909" y="5259740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8</a:t>
            </a:r>
            <a:endParaRPr lang="ko-KR" altLang="en-US" sz="1050" dirty="0"/>
          </a:p>
        </p:txBody>
      </p:sp>
      <p:sp>
        <p:nvSpPr>
          <p:cNvPr id="23" name="십각형 22"/>
          <p:cNvSpPr/>
          <p:nvPr/>
        </p:nvSpPr>
        <p:spPr>
          <a:xfrm>
            <a:off x="8823331" y="428913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9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95224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" y="380666"/>
            <a:ext cx="8970601" cy="6396098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325591"/>
              </p:ext>
            </p:extLst>
          </p:nvPr>
        </p:nvGraphicFramePr>
        <p:xfrm>
          <a:off x="9157640" y="842568"/>
          <a:ext cx="2903921" cy="593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 제목 및 간략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전체 프로모션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 </a:t>
                      </a:r>
                      <a:r>
                        <a:rPr lang="ko-KR" altLang="en-US" sz="1200" dirty="0" err="1"/>
                        <a:t>페이징</a:t>
                      </a:r>
                      <a:r>
                        <a:rPr lang="ko-KR" altLang="en-US" sz="1200" dirty="0"/>
                        <a:t>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상단으로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246173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6238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925519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Matching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6" name="십각형 15"/>
          <p:cNvSpPr/>
          <p:nvPr/>
        </p:nvSpPr>
        <p:spPr>
          <a:xfrm>
            <a:off x="2691776" y="1817370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십각형 16"/>
          <p:cNvSpPr/>
          <p:nvPr/>
        </p:nvSpPr>
        <p:spPr>
          <a:xfrm>
            <a:off x="1914535" y="2840355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십각형 18"/>
          <p:cNvSpPr/>
          <p:nvPr/>
        </p:nvSpPr>
        <p:spPr>
          <a:xfrm>
            <a:off x="8663963" y="2943225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십각형 27"/>
          <p:cNvSpPr/>
          <p:nvPr/>
        </p:nvSpPr>
        <p:spPr>
          <a:xfrm>
            <a:off x="5336757" y="5008212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2" name="십각형 21"/>
          <p:cNvSpPr/>
          <p:nvPr/>
        </p:nvSpPr>
        <p:spPr>
          <a:xfrm>
            <a:off x="4696678" y="6533181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801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206199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Trinaer_Manage_Main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Message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Message_insert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4F4D872D-ACE6-4DDA-9D44-904F9AD6824E}"/>
              </a:ext>
            </a:extLst>
          </p:cNvPr>
          <p:cNvGraphicFramePr>
            <a:graphicFrameLocks noGrp="1"/>
          </p:cNvGraphicFramePr>
          <p:nvPr/>
        </p:nvGraphicFramePr>
        <p:xfrm>
          <a:off x="9157641" y="759713"/>
          <a:ext cx="2903921" cy="5651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관리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작성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받은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보낸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송신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송신 아이디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65458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내용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34663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작성 취소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2498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보내기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0470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작성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22922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288073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보낸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64744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받은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37880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906417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E4B2F15-B563-4BB5-A265-6EEC21A2CB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" y="362739"/>
            <a:ext cx="9138811" cy="62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61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511844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Trinaer_Manage_Main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Message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Message_Get_List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4F4D872D-ACE6-4DDA-9D44-904F9AD6824E}"/>
              </a:ext>
            </a:extLst>
          </p:cNvPr>
          <p:cNvGraphicFramePr>
            <a:graphicFrameLocks noGrp="1"/>
          </p:cNvGraphicFramePr>
          <p:nvPr/>
        </p:nvGraphicFramePr>
        <p:xfrm>
          <a:off x="9157641" y="759713"/>
          <a:ext cx="2903921" cy="5311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관리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작성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받은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보낸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받은 쪽지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받은 쪽지 전체 체크 및 체크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65458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받은 쪽지 </a:t>
                      </a:r>
                      <a:r>
                        <a:rPr lang="ko-KR" altLang="en-US" sz="1200" dirty="0" err="1"/>
                        <a:t>페이징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34663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작성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2498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0470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보낸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22922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받은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288073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64744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3788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3CF6D6F-FAC2-4551-A7D6-6F70288061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863"/>
            <a:ext cx="9157640" cy="62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83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348050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10-3.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Trinaer_Manage_Main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Message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Message_Send_List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4F4D872D-ACE6-4DDA-9D44-904F9AD6824E}"/>
              </a:ext>
            </a:extLst>
          </p:cNvPr>
          <p:cNvGraphicFramePr>
            <a:graphicFrameLocks noGrp="1"/>
          </p:cNvGraphicFramePr>
          <p:nvPr/>
        </p:nvGraphicFramePr>
        <p:xfrm>
          <a:off x="9157641" y="759713"/>
          <a:ext cx="2903921" cy="5311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관리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작성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받은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보낸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보낸 쪽지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보낸 쪽지 전체 체크 및 체크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65458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보낸 쪽지 </a:t>
                      </a:r>
                      <a:r>
                        <a:rPr lang="ko-KR" altLang="en-US" sz="1200" dirty="0" err="1"/>
                        <a:t>페이징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34663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작성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2498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0470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보낸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22922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받은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288073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64744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3788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8E25B6E-C2F9-4F8E-B5B3-0149DAE66D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" y="362739"/>
            <a:ext cx="9138810" cy="62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37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E6665C-EBF3-437A-A1E8-EDE93FA4A0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" y="362739"/>
            <a:ext cx="9118504" cy="625710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9157641" y="759713"/>
          <a:ext cx="2903921" cy="344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등록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조회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등록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입력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등록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32462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Trinaer_Manage_Main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Promotion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Promotion_Insert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1B88A53-BD1C-4C06-9719-D3247B6AD7BF}"/>
              </a:ext>
            </a:extLst>
          </p:cNvPr>
          <p:cNvSpPr/>
          <p:nvPr/>
        </p:nvSpPr>
        <p:spPr>
          <a:xfrm>
            <a:off x="1565167" y="52680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8C6AF0-7E17-4310-B928-9CA1BDF3FD0C}"/>
              </a:ext>
            </a:extLst>
          </p:cNvPr>
          <p:cNvSpPr/>
          <p:nvPr/>
        </p:nvSpPr>
        <p:spPr>
          <a:xfrm>
            <a:off x="1565167" y="126369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93E2F1B-8704-4480-8F5F-307CFE763EE3}"/>
              </a:ext>
            </a:extLst>
          </p:cNvPr>
          <p:cNvSpPr/>
          <p:nvPr/>
        </p:nvSpPr>
        <p:spPr>
          <a:xfrm>
            <a:off x="1577578" y="1496609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EAFA77E-2956-4E1A-B03B-466BE01F147E}"/>
              </a:ext>
            </a:extLst>
          </p:cNvPr>
          <p:cNvSpPr/>
          <p:nvPr/>
        </p:nvSpPr>
        <p:spPr>
          <a:xfrm>
            <a:off x="1577578" y="171799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D2DAEF4-6F47-4EF4-A389-04B32FDA750C}"/>
              </a:ext>
            </a:extLst>
          </p:cNvPr>
          <p:cNvSpPr/>
          <p:nvPr/>
        </p:nvSpPr>
        <p:spPr>
          <a:xfrm>
            <a:off x="8795331" y="885645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9290F7-8461-43DA-A0D0-07C23319FBD2}"/>
              </a:ext>
            </a:extLst>
          </p:cNvPr>
          <p:cNvSpPr/>
          <p:nvPr/>
        </p:nvSpPr>
        <p:spPr>
          <a:xfrm>
            <a:off x="7973489" y="1101231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E46E29E-8E56-4A2C-9228-FE3E8B186E89}"/>
              </a:ext>
            </a:extLst>
          </p:cNvPr>
          <p:cNvSpPr/>
          <p:nvPr/>
        </p:nvSpPr>
        <p:spPr>
          <a:xfrm>
            <a:off x="3682742" y="5824427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8EBD460-0901-420B-A8BE-FE3B81A6EE4B}"/>
              </a:ext>
            </a:extLst>
          </p:cNvPr>
          <p:cNvSpPr/>
          <p:nvPr/>
        </p:nvSpPr>
        <p:spPr>
          <a:xfrm>
            <a:off x="8795331" y="391279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8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576188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0ED695C-797F-4E69-9046-671E4E0B2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" y="362739"/>
            <a:ext cx="9119758" cy="625710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208017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Trinaer_Manage_Main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Promotion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Promotion_List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1B88A53-BD1C-4C06-9719-D3247B6AD7BF}"/>
              </a:ext>
            </a:extLst>
          </p:cNvPr>
          <p:cNvSpPr/>
          <p:nvPr/>
        </p:nvSpPr>
        <p:spPr>
          <a:xfrm>
            <a:off x="1565167" y="52680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8C6AF0-7E17-4310-B928-9CA1BDF3FD0C}"/>
              </a:ext>
            </a:extLst>
          </p:cNvPr>
          <p:cNvSpPr/>
          <p:nvPr/>
        </p:nvSpPr>
        <p:spPr>
          <a:xfrm>
            <a:off x="1565167" y="1437734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93E2F1B-8704-4480-8F5F-307CFE763EE3}"/>
              </a:ext>
            </a:extLst>
          </p:cNvPr>
          <p:cNvSpPr/>
          <p:nvPr/>
        </p:nvSpPr>
        <p:spPr>
          <a:xfrm>
            <a:off x="1565167" y="1736938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EAFA77E-2956-4E1A-B03B-466BE01F147E}"/>
              </a:ext>
            </a:extLst>
          </p:cNvPr>
          <p:cNvSpPr/>
          <p:nvPr/>
        </p:nvSpPr>
        <p:spPr>
          <a:xfrm>
            <a:off x="1565167" y="200857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D2DAEF4-6F47-4EF4-A389-04B32FDA750C}"/>
              </a:ext>
            </a:extLst>
          </p:cNvPr>
          <p:cNvSpPr/>
          <p:nvPr/>
        </p:nvSpPr>
        <p:spPr>
          <a:xfrm>
            <a:off x="4195120" y="110993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9290F7-8461-43DA-A0D0-07C23319FBD2}"/>
              </a:ext>
            </a:extLst>
          </p:cNvPr>
          <p:cNvSpPr/>
          <p:nvPr/>
        </p:nvSpPr>
        <p:spPr>
          <a:xfrm>
            <a:off x="8577339" y="146073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E46E29E-8E56-4A2C-9228-FE3E8B186E89}"/>
              </a:ext>
            </a:extLst>
          </p:cNvPr>
          <p:cNvSpPr/>
          <p:nvPr/>
        </p:nvSpPr>
        <p:spPr>
          <a:xfrm>
            <a:off x="7650892" y="1906649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8EBD460-0901-420B-A8BE-FE3B81A6EE4B}"/>
              </a:ext>
            </a:extLst>
          </p:cNvPr>
          <p:cNvSpPr/>
          <p:nvPr/>
        </p:nvSpPr>
        <p:spPr>
          <a:xfrm>
            <a:off x="8553054" y="194968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8</a:t>
            </a:r>
            <a:endParaRPr lang="ko-KR" altLang="en-US" sz="105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000F82A-B826-4500-BA3C-5FA07B589CB0}"/>
              </a:ext>
            </a:extLst>
          </p:cNvPr>
          <p:cNvSpPr/>
          <p:nvPr/>
        </p:nvSpPr>
        <p:spPr>
          <a:xfrm>
            <a:off x="8795331" y="408461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9</a:t>
            </a:r>
            <a:endParaRPr lang="ko-KR" altLang="en-US" sz="105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D945FC1-62A5-436D-A72E-5CEFE5C15694}"/>
              </a:ext>
            </a:extLst>
          </p:cNvPr>
          <p:cNvGraphicFramePr>
            <a:graphicFrameLocks noGrp="1"/>
          </p:cNvGraphicFramePr>
          <p:nvPr/>
        </p:nvGraphicFramePr>
        <p:xfrm>
          <a:off x="9157641" y="759713"/>
          <a:ext cx="2903921" cy="4787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등록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조회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관리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리스트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정산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46894"/>
                  </a:ext>
                </a:extLst>
              </a:tr>
              <a:tr h="34077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7</a:t>
                      </a:r>
                      <a:r>
                        <a:rPr lang="ko-KR" altLang="en-US" sz="1200" dirty="0"/>
                        <a:t>번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프로모션 정보 </a:t>
                      </a:r>
                      <a:r>
                        <a:rPr lang="en-US" altLang="ko-KR" sz="1200" dirty="0"/>
                        <a:t>Modal </a:t>
                      </a:r>
                      <a:r>
                        <a:rPr lang="ko-KR" altLang="en-US" sz="1200" dirty="0"/>
                        <a:t>수정</a:t>
                      </a:r>
                      <a:endParaRPr lang="en-US" altLang="ko-KR" sz="1200" dirty="0"/>
                    </a:p>
                    <a:p>
                      <a:pPr algn="l" latinLnBrk="1"/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# 8</a:t>
                      </a:r>
                      <a:r>
                        <a:rPr lang="ko-KR" altLang="en-US" sz="1200" dirty="0"/>
                        <a:t>번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프로모션 정산 </a:t>
                      </a:r>
                      <a:r>
                        <a:rPr lang="en-US" altLang="ko-KR" sz="1200" dirty="0"/>
                        <a:t>Modal </a:t>
                      </a:r>
                      <a:r>
                        <a:rPr lang="ko-KR" altLang="en-US" sz="1200" dirty="0"/>
                        <a:t>정산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625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062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ACC547-83A8-4E40-AB50-ED68CB916D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" y="362739"/>
            <a:ext cx="9138811" cy="6240221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010989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11-3.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Trinaer_Manage_Main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Promotion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Promotion_Details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1B88A53-BD1C-4C06-9719-D3247B6AD7BF}"/>
              </a:ext>
            </a:extLst>
          </p:cNvPr>
          <p:cNvSpPr/>
          <p:nvPr/>
        </p:nvSpPr>
        <p:spPr>
          <a:xfrm>
            <a:off x="8287827" y="667324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8C6AF0-7E17-4310-B928-9CA1BDF3FD0C}"/>
              </a:ext>
            </a:extLst>
          </p:cNvPr>
          <p:cNvSpPr/>
          <p:nvPr/>
        </p:nvSpPr>
        <p:spPr>
          <a:xfrm>
            <a:off x="2238027" y="747748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93E2F1B-8704-4480-8F5F-307CFE763EE3}"/>
              </a:ext>
            </a:extLst>
          </p:cNvPr>
          <p:cNvSpPr/>
          <p:nvPr/>
        </p:nvSpPr>
        <p:spPr>
          <a:xfrm>
            <a:off x="4384985" y="1012449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EAFA77E-2956-4E1A-B03B-466BE01F147E}"/>
              </a:ext>
            </a:extLst>
          </p:cNvPr>
          <p:cNvSpPr/>
          <p:nvPr/>
        </p:nvSpPr>
        <p:spPr>
          <a:xfrm>
            <a:off x="7262817" y="1787104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D2DAEF4-6F47-4EF4-A389-04B32FDA750C}"/>
              </a:ext>
            </a:extLst>
          </p:cNvPr>
          <p:cNvSpPr/>
          <p:nvPr/>
        </p:nvSpPr>
        <p:spPr>
          <a:xfrm>
            <a:off x="8167057" y="1801479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ACC2D02-8892-4043-BED3-587B53F40118}"/>
              </a:ext>
            </a:extLst>
          </p:cNvPr>
          <p:cNvGraphicFramePr>
            <a:graphicFrameLocks noGrp="1"/>
          </p:cNvGraphicFramePr>
          <p:nvPr/>
        </p:nvGraphicFramePr>
        <p:xfrm>
          <a:off x="9157641" y="759713"/>
          <a:ext cx="2903921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정산하기 </a:t>
                      </a:r>
                      <a:r>
                        <a:rPr lang="en-US" altLang="ko-KR" sz="1200" dirty="0"/>
                        <a:t>Modal </a:t>
                      </a:r>
                      <a:r>
                        <a:rPr lang="ko-KR" altLang="en-US" sz="1200" dirty="0"/>
                        <a:t>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정산하기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정산하기 입력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정산완료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정산페이지 닫기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</a:t>
                      </a:r>
                      <a:r>
                        <a:rPr lang="ko-KR" altLang="en-US" sz="1200" dirty="0"/>
                        <a:t> 정산하기는 카카오 </a:t>
                      </a:r>
                      <a:r>
                        <a:rPr lang="en-US" altLang="ko-KR" sz="1200" dirty="0"/>
                        <a:t>API </a:t>
                      </a:r>
                      <a:r>
                        <a:rPr lang="ko-KR" altLang="en-US" sz="1200" dirty="0"/>
                        <a:t>연결 사용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625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365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81F896-5CCD-4A60-85C0-D25F3EE0D0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" y="391279"/>
            <a:ext cx="9138811" cy="622856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9157641" y="759713"/>
          <a:ext cx="2903921" cy="481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관리 드롭다운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등록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조회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수정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프로모션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프로모션별 회원 정보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등록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87340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654586"/>
                  </a:ext>
                </a:extLst>
              </a:tr>
              <a:tr h="34077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</a:t>
                      </a:r>
                      <a:r>
                        <a:rPr lang="ko-KR" altLang="en-US" sz="1200" dirty="0" err="1"/>
                        <a:t>드래그블</a:t>
                      </a:r>
                      <a:r>
                        <a:rPr lang="ko-KR" altLang="en-US" sz="1200" dirty="0"/>
                        <a:t> 스케쥴 또는 일반 스케쥴 라이브러리 사용</a:t>
                      </a:r>
                      <a:r>
                        <a:rPr lang="en-US" altLang="ko-KR" sz="1200" dirty="0"/>
                        <a:t>(Calendar.js)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97547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31979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Trinaer_Manage_Main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Schedule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Schedule_Insert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1B88A53-BD1C-4C06-9719-D3247B6AD7BF}"/>
              </a:ext>
            </a:extLst>
          </p:cNvPr>
          <p:cNvSpPr/>
          <p:nvPr/>
        </p:nvSpPr>
        <p:spPr>
          <a:xfrm>
            <a:off x="1565167" y="52680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8C6AF0-7E17-4310-B928-9CA1BDF3FD0C}"/>
              </a:ext>
            </a:extLst>
          </p:cNvPr>
          <p:cNvSpPr/>
          <p:nvPr/>
        </p:nvSpPr>
        <p:spPr>
          <a:xfrm>
            <a:off x="1819118" y="182061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93E2F1B-8704-4480-8F5F-307CFE763EE3}"/>
              </a:ext>
            </a:extLst>
          </p:cNvPr>
          <p:cNvSpPr/>
          <p:nvPr/>
        </p:nvSpPr>
        <p:spPr>
          <a:xfrm>
            <a:off x="1685937" y="2138901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EAFA77E-2956-4E1A-B03B-466BE01F147E}"/>
              </a:ext>
            </a:extLst>
          </p:cNvPr>
          <p:cNvSpPr/>
          <p:nvPr/>
        </p:nvSpPr>
        <p:spPr>
          <a:xfrm>
            <a:off x="1685937" y="2354737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D2DAEF4-6F47-4EF4-A389-04B32FDA750C}"/>
              </a:ext>
            </a:extLst>
          </p:cNvPr>
          <p:cNvSpPr/>
          <p:nvPr/>
        </p:nvSpPr>
        <p:spPr>
          <a:xfrm>
            <a:off x="1685937" y="2570398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9290F7-8461-43DA-A0D0-07C23319FBD2}"/>
              </a:ext>
            </a:extLst>
          </p:cNvPr>
          <p:cNvSpPr/>
          <p:nvPr/>
        </p:nvSpPr>
        <p:spPr>
          <a:xfrm>
            <a:off x="8754881" y="1014967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E46E29E-8E56-4A2C-9228-FE3E8B186E89}"/>
              </a:ext>
            </a:extLst>
          </p:cNvPr>
          <p:cNvSpPr/>
          <p:nvPr/>
        </p:nvSpPr>
        <p:spPr>
          <a:xfrm>
            <a:off x="4648900" y="131281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8EBD460-0901-420B-A8BE-FE3B81A6EE4B}"/>
              </a:ext>
            </a:extLst>
          </p:cNvPr>
          <p:cNvSpPr/>
          <p:nvPr/>
        </p:nvSpPr>
        <p:spPr>
          <a:xfrm>
            <a:off x="7484116" y="1296148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8</a:t>
            </a:r>
            <a:endParaRPr lang="ko-KR" altLang="en-US" sz="105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2417AB7-7C62-4BBE-A191-F53BEF9A16BE}"/>
              </a:ext>
            </a:extLst>
          </p:cNvPr>
          <p:cNvSpPr/>
          <p:nvPr/>
        </p:nvSpPr>
        <p:spPr>
          <a:xfrm>
            <a:off x="6903270" y="259042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9</a:t>
            </a:r>
            <a:endParaRPr lang="ko-KR" altLang="en-US" sz="105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0EB673D-F112-4F1C-BD0D-1A59D3825F21}"/>
              </a:ext>
            </a:extLst>
          </p:cNvPr>
          <p:cNvSpPr/>
          <p:nvPr/>
        </p:nvSpPr>
        <p:spPr>
          <a:xfrm>
            <a:off x="8681628" y="314370"/>
            <a:ext cx="482149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93840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FD90AE-D0CB-48D3-B944-C31919E02E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" y="391279"/>
            <a:ext cx="9094692" cy="6228558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868199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Trinaer_Manage_Main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Schedule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Schedule_List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E9489AF4-2811-4849-A90F-0893478F939F}"/>
              </a:ext>
            </a:extLst>
          </p:cNvPr>
          <p:cNvSpPr/>
          <p:nvPr/>
        </p:nvSpPr>
        <p:spPr>
          <a:xfrm>
            <a:off x="1565167" y="52680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937AC7-A23F-4382-BE9F-724808F6EEBC}"/>
              </a:ext>
            </a:extLst>
          </p:cNvPr>
          <p:cNvSpPr/>
          <p:nvPr/>
        </p:nvSpPr>
        <p:spPr>
          <a:xfrm>
            <a:off x="1819118" y="182061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05E7FC-BEF9-4340-A6C4-BCCAA911CC40}"/>
              </a:ext>
            </a:extLst>
          </p:cNvPr>
          <p:cNvSpPr/>
          <p:nvPr/>
        </p:nvSpPr>
        <p:spPr>
          <a:xfrm>
            <a:off x="1685937" y="2138901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10584C4-8FDD-40F7-ACA4-2C16DD9735D9}"/>
              </a:ext>
            </a:extLst>
          </p:cNvPr>
          <p:cNvSpPr/>
          <p:nvPr/>
        </p:nvSpPr>
        <p:spPr>
          <a:xfrm>
            <a:off x="1685937" y="2354737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1D26C77-6954-430F-9553-D8722A24D649}"/>
              </a:ext>
            </a:extLst>
          </p:cNvPr>
          <p:cNvSpPr/>
          <p:nvPr/>
        </p:nvSpPr>
        <p:spPr>
          <a:xfrm>
            <a:off x="1685937" y="2570398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374D160-9E73-45F4-9C57-5ED17F3638B5}"/>
              </a:ext>
            </a:extLst>
          </p:cNvPr>
          <p:cNvSpPr/>
          <p:nvPr/>
        </p:nvSpPr>
        <p:spPr>
          <a:xfrm>
            <a:off x="8375319" y="124792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447A13F-B92B-487F-A5C4-385B82954E76}"/>
              </a:ext>
            </a:extLst>
          </p:cNvPr>
          <p:cNvSpPr/>
          <p:nvPr/>
        </p:nvSpPr>
        <p:spPr>
          <a:xfrm>
            <a:off x="8846351" y="392095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4F4D872D-ACE6-4DDA-9D44-904F9AD6824E}"/>
              </a:ext>
            </a:extLst>
          </p:cNvPr>
          <p:cNvGraphicFramePr>
            <a:graphicFrameLocks noGrp="1"/>
          </p:cNvGraphicFramePr>
          <p:nvPr/>
        </p:nvGraphicFramePr>
        <p:xfrm>
          <a:off x="9157641" y="759713"/>
          <a:ext cx="2903921" cy="3674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관리 드롭다운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등록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조회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수정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조회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654586"/>
                  </a:ext>
                </a:extLst>
              </a:tr>
              <a:tr h="34077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975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8004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2BBCED-1F99-48CE-9C3E-AC2668C0CE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" y="345861"/>
            <a:ext cx="9120202" cy="627397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856719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12-3.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Trinaer_Manage_Main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Schedule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Schedule_Update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E9489AF4-2811-4849-A90F-0893478F939F}"/>
              </a:ext>
            </a:extLst>
          </p:cNvPr>
          <p:cNvSpPr/>
          <p:nvPr/>
        </p:nvSpPr>
        <p:spPr>
          <a:xfrm>
            <a:off x="1565167" y="52680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937AC7-A23F-4382-BE9F-724808F6EEBC}"/>
              </a:ext>
            </a:extLst>
          </p:cNvPr>
          <p:cNvSpPr/>
          <p:nvPr/>
        </p:nvSpPr>
        <p:spPr>
          <a:xfrm>
            <a:off x="1819118" y="182061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05E7FC-BEF9-4340-A6C4-BCCAA911CC40}"/>
              </a:ext>
            </a:extLst>
          </p:cNvPr>
          <p:cNvSpPr/>
          <p:nvPr/>
        </p:nvSpPr>
        <p:spPr>
          <a:xfrm>
            <a:off x="1685937" y="2138901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10584C4-8FDD-40F7-ACA4-2C16DD9735D9}"/>
              </a:ext>
            </a:extLst>
          </p:cNvPr>
          <p:cNvSpPr/>
          <p:nvPr/>
        </p:nvSpPr>
        <p:spPr>
          <a:xfrm>
            <a:off x="1685937" y="2354737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1D26C77-6954-430F-9553-D8722A24D649}"/>
              </a:ext>
            </a:extLst>
          </p:cNvPr>
          <p:cNvSpPr/>
          <p:nvPr/>
        </p:nvSpPr>
        <p:spPr>
          <a:xfrm>
            <a:off x="1685937" y="2570398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374D160-9E73-45F4-9C57-5ED17F3638B5}"/>
              </a:ext>
            </a:extLst>
          </p:cNvPr>
          <p:cNvSpPr/>
          <p:nvPr/>
        </p:nvSpPr>
        <p:spPr>
          <a:xfrm>
            <a:off x="8375319" y="124792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447A13F-B92B-487F-A5C4-385B82954E76}"/>
              </a:ext>
            </a:extLst>
          </p:cNvPr>
          <p:cNvSpPr/>
          <p:nvPr/>
        </p:nvSpPr>
        <p:spPr>
          <a:xfrm>
            <a:off x="8846351" y="392095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4F4D872D-ACE6-4DDA-9D44-904F9AD6824E}"/>
              </a:ext>
            </a:extLst>
          </p:cNvPr>
          <p:cNvGraphicFramePr>
            <a:graphicFrameLocks noGrp="1"/>
          </p:cNvGraphicFramePr>
          <p:nvPr/>
        </p:nvGraphicFramePr>
        <p:xfrm>
          <a:off x="9157641" y="759713"/>
          <a:ext cx="2903921" cy="3674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관리 드롭다운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등록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조회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수정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수정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654586"/>
                  </a:ext>
                </a:extLst>
              </a:tr>
              <a:tr h="34077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975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481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723367"/>
              </p:ext>
            </p:extLst>
          </p:nvPr>
        </p:nvGraphicFramePr>
        <p:xfrm>
          <a:off x="9157641" y="759713"/>
          <a:ext cx="2903921" cy="4933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524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28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44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관리 </a:t>
                      </a:r>
                      <a:r>
                        <a:rPr lang="ko-KR" altLang="en-US" sz="1200" dirty="0" err="1"/>
                        <a:t>드롭다운</a:t>
                      </a:r>
                      <a:r>
                        <a:rPr lang="ko-KR" altLang="en-US" sz="1200" dirty="0"/>
                        <a:t>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44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회원 목록으로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4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로그인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44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탈퇴된 사용자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82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회원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44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회원 리스트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28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회원 수정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28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회원 삭제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44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회원 리스트 </a:t>
                      </a:r>
                      <a:r>
                        <a:rPr lang="ko-KR" altLang="en-US" sz="1200" dirty="0" err="1"/>
                        <a:t>페이징</a:t>
                      </a:r>
                      <a:r>
                        <a:rPr lang="ko-KR" altLang="en-US" sz="1200" dirty="0"/>
                        <a:t>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734029"/>
                  </a:ext>
                </a:extLst>
              </a:tr>
              <a:tr h="44058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</a:t>
                      </a:r>
                      <a:r>
                        <a:rPr lang="ko-KR" altLang="en-US" sz="1200" dirty="0"/>
                        <a:t>수정과 삭제는 </a:t>
                      </a:r>
                      <a:r>
                        <a:rPr lang="en-US" altLang="ko-KR" sz="1200" dirty="0"/>
                        <a:t>Modal </a:t>
                      </a:r>
                      <a:r>
                        <a:rPr lang="ko-KR" altLang="en-US" sz="1200" dirty="0"/>
                        <a:t>페이지로 </a:t>
                      </a:r>
                      <a:r>
                        <a:rPr lang="en-US" altLang="ko-KR" sz="1200" dirty="0"/>
                        <a:t>Fade </a:t>
                      </a:r>
                      <a:r>
                        <a:rPr lang="ko-KR" altLang="en-US" sz="1200" dirty="0" err="1"/>
                        <a:t>적용되서</a:t>
                      </a:r>
                      <a:r>
                        <a:rPr lang="ko-KR" altLang="en-US" sz="1200" dirty="0"/>
                        <a:t> 나타남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9255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591185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13-1.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User_Manage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User_List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2A804E8-7EF8-4EA9-AECF-56CD1E0C40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3" y="362739"/>
            <a:ext cx="9157641" cy="619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32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6" y="450523"/>
            <a:ext cx="8954543" cy="6169319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102611"/>
              </p:ext>
            </p:extLst>
          </p:nvPr>
        </p:nvGraphicFramePr>
        <p:xfrm>
          <a:off x="9157640" y="842568"/>
          <a:ext cx="2903921" cy="593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 사진 및 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 일자 및 요약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 선택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 상세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246173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6238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92269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Matching &gt;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Matching_Details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6" name="십각형 15"/>
          <p:cNvSpPr/>
          <p:nvPr/>
        </p:nvSpPr>
        <p:spPr>
          <a:xfrm>
            <a:off x="2703206" y="2634615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십각형 16"/>
          <p:cNvSpPr/>
          <p:nvPr/>
        </p:nvSpPr>
        <p:spPr>
          <a:xfrm>
            <a:off x="7389505" y="2531745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십각형 18"/>
          <p:cNvSpPr/>
          <p:nvPr/>
        </p:nvSpPr>
        <p:spPr>
          <a:xfrm>
            <a:off x="7389505" y="3914775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십각형 27"/>
          <p:cNvSpPr/>
          <p:nvPr/>
        </p:nvSpPr>
        <p:spPr>
          <a:xfrm>
            <a:off x="5359617" y="4893912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94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984349"/>
              </p:ext>
            </p:extLst>
          </p:nvPr>
        </p:nvGraphicFramePr>
        <p:xfrm>
          <a:off x="9157641" y="759713"/>
          <a:ext cx="2903921" cy="470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관리 </a:t>
                      </a:r>
                      <a:r>
                        <a:rPr lang="ko-KR" altLang="en-US" sz="1200" dirty="0" err="1"/>
                        <a:t>드롭다운</a:t>
                      </a:r>
                      <a:r>
                        <a:rPr lang="ko-KR" altLang="en-US" sz="1200" dirty="0"/>
                        <a:t>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회원 목록으로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로그인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탈퇴된 사용자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로그인 조회 표시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로그인 조회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로그인 내역 리스트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로그인 내역 </a:t>
                      </a:r>
                      <a:r>
                        <a:rPr lang="ko-KR" altLang="en-US" sz="1200" dirty="0" err="1"/>
                        <a:t>페이징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7647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997203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499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156312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13-2.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User_Manage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User_Login_History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C77B698-B320-4150-8ADE-B0FBCB8D86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861"/>
            <a:ext cx="9157640" cy="62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91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008364"/>
              </p:ext>
            </p:extLst>
          </p:nvPr>
        </p:nvGraphicFramePr>
        <p:xfrm>
          <a:off x="9157641" y="759713"/>
          <a:ext cx="2903921" cy="470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관리 </a:t>
                      </a:r>
                      <a:r>
                        <a:rPr lang="ko-KR" altLang="en-US" sz="1200" dirty="0" err="1"/>
                        <a:t>드롭다운</a:t>
                      </a:r>
                      <a:r>
                        <a:rPr lang="ko-KR" altLang="en-US" sz="1200" dirty="0"/>
                        <a:t>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회원 목록으로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로그인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탈퇴된 사용자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탈퇴 사용자 조회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</a:t>
                      </a:r>
                      <a:r>
                        <a:rPr lang="ko-KR" altLang="en-US" sz="1200" dirty="0" err="1"/>
                        <a:t>탈퇴된</a:t>
                      </a:r>
                      <a:r>
                        <a:rPr lang="ko-KR" altLang="en-US" sz="1200" dirty="0"/>
                        <a:t> 사용자 조회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</a:t>
                      </a:r>
                      <a:r>
                        <a:rPr lang="ko-KR" altLang="en-US" sz="1200" dirty="0" err="1"/>
                        <a:t>탈퇴된</a:t>
                      </a:r>
                      <a:r>
                        <a:rPr lang="ko-KR" altLang="en-US" sz="1200" dirty="0"/>
                        <a:t> 사용자 내역 리스트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탈퇴 리스트 </a:t>
                      </a:r>
                      <a:r>
                        <a:rPr lang="ko-KR" altLang="en-US" sz="1200" dirty="0" err="1"/>
                        <a:t>페이징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700423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652255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620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182191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13-3.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User_Manage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Secession_User_List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AF57A0-21B3-474B-BCBD-919FAC7A14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" y="362740"/>
            <a:ext cx="9138811" cy="62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77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194365"/>
              </p:ext>
            </p:extLst>
          </p:nvPr>
        </p:nvGraphicFramePr>
        <p:xfrm>
          <a:off x="9157641" y="759713"/>
          <a:ext cx="2903921" cy="6024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551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08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44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관리 </a:t>
                      </a:r>
                      <a:r>
                        <a:rPr lang="ko-KR" altLang="en-US" sz="1200" dirty="0" err="1"/>
                        <a:t>드롭다운</a:t>
                      </a:r>
                      <a:r>
                        <a:rPr lang="ko-KR" altLang="en-US" sz="1200" dirty="0"/>
                        <a:t>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44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회원 목록으로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4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</a:t>
                      </a:r>
                      <a:r>
                        <a:rPr lang="ko-KR" altLang="en-US" sz="1200" dirty="0" err="1"/>
                        <a:t>비승인</a:t>
                      </a:r>
                      <a:r>
                        <a:rPr lang="ko-KR" altLang="en-US" sz="1200" dirty="0"/>
                        <a:t>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44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</a:t>
                      </a:r>
                      <a:r>
                        <a:rPr lang="ko-KR" altLang="en-US" sz="1200" baseline="0" dirty="0"/>
                        <a:t> 로그인</a:t>
                      </a:r>
                      <a:r>
                        <a:rPr lang="ko-KR" altLang="en-US" sz="1200" dirty="0"/>
                        <a:t>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44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탈퇴 트레이너 조회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44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회원 목록</a:t>
                      </a:r>
                      <a:r>
                        <a:rPr lang="ko-KR" altLang="en-US" sz="1200" baseline="0" dirty="0"/>
                        <a:t> 영역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44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baseline="0" dirty="0" err="1"/>
                        <a:t>트레이너</a:t>
                      </a:r>
                      <a:r>
                        <a:rPr lang="ko-KR" altLang="en-US" sz="1200" baseline="0" dirty="0"/>
                        <a:t> 회원 목록 타이틀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08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회원 리스트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308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회원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62838"/>
                  </a:ext>
                </a:extLst>
              </a:tr>
              <a:tr h="308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회원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73206"/>
                  </a:ext>
                </a:extLst>
              </a:tr>
              <a:tr h="44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회원 리스트 </a:t>
                      </a:r>
                      <a:r>
                        <a:rPr lang="ko-KR" altLang="en-US" sz="1200" dirty="0" err="1"/>
                        <a:t>페이징</a:t>
                      </a:r>
                      <a:r>
                        <a:rPr lang="ko-KR" altLang="en-US" sz="1200" dirty="0"/>
                        <a:t>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075467"/>
                  </a:ext>
                </a:extLst>
              </a:tr>
              <a:tr h="308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744934"/>
                  </a:ext>
                </a:extLst>
              </a:tr>
              <a:tr h="30888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</a:t>
                      </a:r>
                      <a:r>
                        <a:rPr lang="ko-KR" altLang="en-US" sz="1200" dirty="0"/>
                        <a:t>수정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삭제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Modal </a:t>
                      </a:r>
                      <a:r>
                        <a:rPr lang="ko-KR" altLang="en-US" sz="1200" dirty="0"/>
                        <a:t>페이지로 이동 후 해당 작업 처리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61258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499912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Trainer_Manage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0FF4B21-E8D9-4551-BB60-64831D4C8C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" y="355806"/>
            <a:ext cx="9138811" cy="626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45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089166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Trainer_Manage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Unaccess_Trainer_List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D3785A-5AC5-492B-89C1-771E6830B6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" y="355806"/>
            <a:ext cx="9138810" cy="6247153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30051E4-A78F-4BC7-8505-6D33B1687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033366"/>
              </p:ext>
            </p:extLst>
          </p:nvPr>
        </p:nvGraphicFramePr>
        <p:xfrm>
          <a:off x="9157640" y="741245"/>
          <a:ext cx="2903921" cy="6072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21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227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Fourhealth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홈으로 이동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관리 </a:t>
                      </a:r>
                      <a:r>
                        <a:rPr lang="ko-KR" altLang="en-US" sz="1100" dirty="0" err="1"/>
                        <a:t>드롭다운</a:t>
                      </a:r>
                      <a:r>
                        <a:rPr lang="ko-KR" altLang="en-US" sz="1100" dirty="0"/>
                        <a:t>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회원 목록으로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</a:t>
                      </a:r>
                      <a:r>
                        <a:rPr lang="ko-KR" altLang="en-US" sz="1100" dirty="0" err="1"/>
                        <a:t>비승인</a:t>
                      </a:r>
                      <a:r>
                        <a:rPr lang="ko-KR" altLang="en-US" sz="1100" dirty="0"/>
                        <a:t>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</a:t>
                      </a:r>
                      <a:r>
                        <a:rPr lang="ko-KR" altLang="en-US" sz="1100" baseline="0" dirty="0"/>
                        <a:t> 로그인</a:t>
                      </a:r>
                      <a:r>
                        <a:rPr lang="ko-KR" altLang="en-US" sz="1100" dirty="0"/>
                        <a:t>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탈퇴 트레이너 조회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</a:t>
                      </a:r>
                      <a:r>
                        <a:rPr lang="ko-KR" altLang="en-US" sz="1100" dirty="0" err="1"/>
                        <a:t>비승인</a:t>
                      </a:r>
                      <a:r>
                        <a:rPr lang="ko-KR" altLang="en-US" sz="1100" dirty="0"/>
                        <a:t> 목록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</a:t>
                      </a:r>
                      <a:r>
                        <a:rPr lang="ko-KR" altLang="en-US" sz="1100" dirty="0" err="1"/>
                        <a:t>비승인</a:t>
                      </a:r>
                      <a:r>
                        <a:rPr lang="ko-KR" altLang="en-US" sz="1100" dirty="0"/>
                        <a:t> 목록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27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</a:t>
                      </a:r>
                      <a:r>
                        <a:rPr lang="ko-KR" altLang="en-US" sz="1100" dirty="0" err="1"/>
                        <a:t>비승인</a:t>
                      </a:r>
                      <a:r>
                        <a:rPr lang="ko-KR" altLang="en-US" sz="1100" dirty="0"/>
                        <a:t> 리스트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자격증 및 자격 확인 정보보기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62838"/>
                  </a:ext>
                </a:extLst>
              </a:tr>
              <a:tr h="227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승인버튼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73206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</a:t>
                      </a:r>
                      <a:r>
                        <a:rPr lang="ko-KR" altLang="en-US" sz="1100" dirty="0" err="1"/>
                        <a:t>비승인</a:t>
                      </a:r>
                      <a:r>
                        <a:rPr lang="ko-KR" altLang="en-US" sz="1100" dirty="0"/>
                        <a:t> 리스트 </a:t>
                      </a:r>
                      <a:r>
                        <a:rPr lang="ko-KR" altLang="en-US" sz="1100" dirty="0" err="1"/>
                        <a:t>페이징</a:t>
                      </a:r>
                      <a:r>
                        <a:rPr lang="ko-KR" altLang="en-US" sz="1100" dirty="0"/>
                        <a:t>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075467"/>
                  </a:ext>
                </a:extLst>
              </a:tr>
              <a:tr h="227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744934"/>
                  </a:ext>
                </a:extLst>
              </a:tr>
              <a:tr h="67056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# 10</a:t>
                      </a:r>
                      <a:r>
                        <a:rPr lang="ko-KR" altLang="en-US" sz="1100" dirty="0"/>
                        <a:t>번 활성화시 </a:t>
                      </a:r>
                      <a:r>
                        <a:rPr lang="en-US" altLang="ko-KR" sz="1100" dirty="0"/>
                        <a:t>Modal </a:t>
                      </a:r>
                      <a:r>
                        <a:rPr lang="ko-KR" altLang="en-US" sz="1100" dirty="0"/>
                        <a:t>로 트레이너 자격증 정보 표시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# </a:t>
                      </a:r>
                      <a:r>
                        <a:rPr lang="ko-KR" altLang="en-US" sz="1100" dirty="0"/>
                        <a:t>자격 </a:t>
                      </a:r>
                      <a:r>
                        <a:rPr lang="ko-KR" altLang="en-US" sz="1100" dirty="0" err="1"/>
                        <a:t>충분시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11</a:t>
                      </a:r>
                      <a:r>
                        <a:rPr lang="ko-KR" altLang="en-US" sz="1100" dirty="0"/>
                        <a:t>번 </a:t>
                      </a:r>
                      <a:r>
                        <a:rPr lang="ko-KR" altLang="en-US" sz="1100" dirty="0" err="1"/>
                        <a:t>클릭시</a:t>
                      </a:r>
                      <a:r>
                        <a:rPr lang="ko-KR" altLang="en-US" sz="1100" dirty="0"/>
                        <a:t> 해당 트레이너 프로모션 업로드 활성화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612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544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626223"/>
              </p:ext>
            </p:extLst>
          </p:nvPr>
        </p:nvGraphicFramePr>
        <p:xfrm>
          <a:off x="18829" y="16877"/>
          <a:ext cx="1016034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069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8514272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14-3.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Trainer_Manage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Unaccess_Trainer_List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Details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30051E4-A78F-4BC7-8505-6D33B1687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852718"/>
              </p:ext>
            </p:extLst>
          </p:nvPr>
        </p:nvGraphicFramePr>
        <p:xfrm>
          <a:off x="9157640" y="741245"/>
          <a:ext cx="2903921" cy="5554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21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227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Fourhealth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홈으로 이동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관리 </a:t>
                      </a:r>
                      <a:r>
                        <a:rPr lang="ko-KR" altLang="en-US" sz="1100" dirty="0" err="1"/>
                        <a:t>드롭다운</a:t>
                      </a:r>
                      <a:r>
                        <a:rPr lang="ko-KR" altLang="en-US" sz="1100" dirty="0"/>
                        <a:t>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회원 목록으로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</a:t>
                      </a:r>
                      <a:r>
                        <a:rPr lang="ko-KR" altLang="en-US" sz="1100" dirty="0" err="1"/>
                        <a:t>비승인</a:t>
                      </a:r>
                      <a:r>
                        <a:rPr lang="ko-KR" altLang="en-US" sz="1100" dirty="0"/>
                        <a:t>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</a:t>
                      </a:r>
                      <a:r>
                        <a:rPr lang="ko-KR" altLang="en-US" sz="1100" baseline="0" dirty="0"/>
                        <a:t> 로그인</a:t>
                      </a:r>
                      <a:r>
                        <a:rPr lang="ko-KR" altLang="en-US" sz="1100" dirty="0"/>
                        <a:t>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탈퇴 트레이너 조회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자격 및 정보 확인 </a:t>
                      </a:r>
                      <a:r>
                        <a:rPr lang="en-US" altLang="ko-KR" sz="1100" dirty="0"/>
                        <a:t>Modal</a:t>
                      </a:r>
                      <a:r>
                        <a:rPr lang="ko-KR" altLang="en-US" sz="1100" dirty="0"/>
                        <a:t>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자격 및 정보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27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자격정보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자격증 확인 후 승낙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62838"/>
                  </a:ext>
                </a:extLst>
              </a:tr>
              <a:tr h="227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자격정보 닫기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73206"/>
                  </a:ext>
                </a:extLst>
              </a:tr>
              <a:tr h="227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744934"/>
                  </a:ext>
                </a:extLst>
              </a:tr>
              <a:tr h="67056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# 10</a:t>
                      </a:r>
                      <a:r>
                        <a:rPr lang="ko-KR" altLang="en-US" sz="1100" dirty="0"/>
                        <a:t>번 활성화시 트레이너 </a:t>
                      </a:r>
                      <a:r>
                        <a:rPr lang="ko-KR" altLang="en-US" sz="1100" dirty="0" err="1"/>
                        <a:t>비승인</a:t>
                      </a:r>
                      <a:r>
                        <a:rPr lang="ko-KR" altLang="en-US" sz="1100" dirty="0"/>
                        <a:t> 리스트에서 관리자 트레이너 승인 가능</a:t>
                      </a:r>
                      <a:endParaRPr lang="en-US" altLang="ko-KR" sz="1100" dirty="0"/>
                    </a:p>
                    <a:p>
                      <a:pPr algn="l" latinLnBrk="1"/>
                      <a:endParaRPr lang="en-US" altLang="ko-KR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612581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F67D228-1225-437B-BC9E-0DCE424AE7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" y="362739"/>
            <a:ext cx="9119981" cy="625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10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249097"/>
              </p:ext>
            </p:extLst>
          </p:nvPr>
        </p:nvGraphicFramePr>
        <p:xfrm>
          <a:off x="9157641" y="759713"/>
          <a:ext cx="2903921" cy="516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관리 </a:t>
                      </a:r>
                      <a:r>
                        <a:rPr lang="ko-KR" altLang="en-US" sz="1200" dirty="0" err="1"/>
                        <a:t>드롭다운</a:t>
                      </a:r>
                      <a:r>
                        <a:rPr lang="ko-KR" altLang="en-US" sz="1200" dirty="0"/>
                        <a:t>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회원 목록으로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</a:t>
                      </a:r>
                      <a:r>
                        <a:rPr lang="ko-KR" altLang="en-US" sz="1200" dirty="0" err="1"/>
                        <a:t>비승인</a:t>
                      </a:r>
                      <a:r>
                        <a:rPr lang="ko-KR" altLang="en-US" sz="1200" dirty="0"/>
                        <a:t>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</a:t>
                      </a:r>
                      <a:r>
                        <a:rPr lang="ko-KR" altLang="en-US" sz="1200" baseline="0" dirty="0"/>
                        <a:t> 로그인</a:t>
                      </a:r>
                      <a:r>
                        <a:rPr lang="ko-KR" altLang="en-US" sz="1200" dirty="0"/>
                        <a:t>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탈퇴 트레이너 조회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로그인 내역 </a:t>
                      </a:r>
                      <a:r>
                        <a:rPr lang="ko-KR" altLang="en-US" sz="1200" dirty="0" err="1"/>
                        <a:t>리스트토리</a:t>
                      </a:r>
                      <a:r>
                        <a:rPr lang="ko-KR" altLang="en-US" sz="1200" dirty="0"/>
                        <a:t>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로그인 내역 목록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baseline="0" dirty="0" err="1"/>
                        <a:t>트레이너</a:t>
                      </a:r>
                      <a:r>
                        <a:rPr lang="ko-KR" altLang="en-US" sz="1200" baseline="0" dirty="0"/>
                        <a:t> 로그인 내역 리스트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로그인 리스트 </a:t>
                      </a:r>
                      <a:r>
                        <a:rPr lang="ko-KR" altLang="en-US" sz="1200" dirty="0" err="1"/>
                        <a:t>페이징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6283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61909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36680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14-4.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Trainer_Manage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Trainer_Login_History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B8CAB53-0500-451C-BD93-51ECE8C15D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" y="362739"/>
            <a:ext cx="9138811" cy="625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95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16665"/>
              </p:ext>
            </p:extLst>
          </p:nvPr>
        </p:nvGraphicFramePr>
        <p:xfrm>
          <a:off x="9157641" y="759713"/>
          <a:ext cx="2903921" cy="516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관리 </a:t>
                      </a:r>
                      <a:r>
                        <a:rPr lang="ko-KR" altLang="en-US" sz="1200" dirty="0" err="1"/>
                        <a:t>드롭다운</a:t>
                      </a:r>
                      <a:r>
                        <a:rPr lang="ko-KR" altLang="en-US" sz="1200" dirty="0"/>
                        <a:t>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회원 목록으로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</a:t>
                      </a:r>
                      <a:r>
                        <a:rPr lang="ko-KR" altLang="en-US" sz="1200" dirty="0" err="1"/>
                        <a:t>비승인</a:t>
                      </a:r>
                      <a:r>
                        <a:rPr lang="ko-KR" altLang="en-US" sz="1200" dirty="0"/>
                        <a:t>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</a:t>
                      </a:r>
                      <a:r>
                        <a:rPr lang="ko-KR" altLang="en-US" sz="1200" baseline="0" dirty="0"/>
                        <a:t> 로그인</a:t>
                      </a:r>
                      <a:r>
                        <a:rPr lang="ko-KR" altLang="en-US" sz="1200" dirty="0"/>
                        <a:t>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탈퇴 트레이너 조회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탈퇴 트레이너 조회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탈퇴 트레이너 조회 </a:t>
                      </a:r>
                      <a:r>
                        <a:rPr lang="ko-KR" altLang="en-US" sz="1200" baseline="0" dirty="0"/>
                        <a:t>타이틀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dirty="0"/>
                        <a:t>탈퇴 트레이너 </a:t>
                      </a:r>
                      <a:r>
                        <a:rPr lang="ko-KR" altLang="en-US" sz="1200" baseline="0" dirty="0"/>
                        <a:t> 목록 리스트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탈퇴 트레이너 리스트 </a:t>
                      </a:r>
                      <a:r>
                        <a:rPr lang="ko-KR" altLang="en-US" sz="1200" dirty="0" err="1"/>
                        <a:t>페이징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6283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18709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51317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14-5.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Trainer_Manage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Secession_Trainer_List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F1DE14F-552E-4FD7-A508-D1ADE8F99F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" y="379991"/>
            <a:ext cx="9138811" cy="623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61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907835"/>
              </p:ext>
            </p:extLst>
          </p:nvPr>
        </p:nvGraphicFramePr>
        <p:xfrm>
          <a:off x="9157641" y="759713"/>
          <a:ext cx="2903921" cy="3765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질병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관리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질병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등록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질병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질병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등록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</a:t>
                      </a:r>
                      <a:r>
                        <a:rPr lang="ko-KR" altLang="en-US" sz="1200" dirty="0"/>
                        <a:t>관리자 질병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en-US" altLang="ko-KR" sz="1200" dirty="0"/>
                        <a:t>API</a:t>
                      </a:r>
                      <a:r>
                        <a:rPr lang="ko-KR" altLang="en-US" sz="1200" dirty="0"/>
                        <a:t>를 호출하여 들어간다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l" latinLnBrk="1"/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# </a:t>
                      </a:r>
                      <a:r>
                        <a:rPr lang="ko-KR" altLang="en-US" sz="1200" dirty="0"/>
                        <a:t>임의의 질병 입력 </a:t>
                      </a:r>
                      <a:r>
                        <a:rPr lang="ko-KR" altLang="en-US" sz="1200" dirty="0" err="1"/>
                        <a:t>처리후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질병 조회 페이지로 </a:t>
                      </a:r>
                      <a:r>
                        <a:rPr lang="ko-KR" altLang="en-US" sz="1200" dirty="0" err="1"/>
                        <a:t>새로고침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407533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Disease &gt;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Disease_insert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D9F742-D0A2-4B64-9101-CDAE359FD1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" y="362739"/>
            <a:ext cx="9138811" cy="6257094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506689A-F26B-44F1-A75E-CB827C141F81}"/>
              </a:ext>
            </a:extLst>
          </p:cNvPr>
          <p:cNvSpPr/>
          <p:nvPr/>
        </p:nvSpPr>
        <p:spPr>
          <a:xfrm>
            <a:off x="1565167" y="52680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9524DBF-977C-46ED-A844-B7B348AAFDD6}"/>
              </a:ext>
            </a:extLst>
          </p:cNvPr>
          <p:cNvSpPr/>
          <p:nvPr/>
        </p:nvSpPr>
        <p:spPr>
          <a:xfrm>
            <a:off x="1444397" y="373236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D832168-85C9-46F8-8C09-039BA4152A98}"/>
              </a:ext>
            </a:extLst>
          </p:cNvPr>
          <p:cNvSpPr/>
          <p:nvPr/>
        </p:nvSpPr>
        <p:spPr>
          <a:xfrm>
            <a:off x="1444397" y="4012879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25356FE-FDC8-462E-8AAD-72A3A39C660D}"/>
              </a:ext>
            </a:extLst>
          </p:cNvPr>
          <p:cNvSpPr/>
          <p:nvPr/>
        </p:nvSpPr>
        <p:spPr>
          <a:xfrm>
            <a:off x="1444397" y="426997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D6E7EAC-1B95-4135-98CB-0499D6829785}"/>
              </a:ext>
            </a:extLst>
          </p:cNvPr>
          <p:cNvSpPr/>
          <p:nvPr/>
        </p:nvSpPr>
        <p:spPr>
          <a:xfrm>
            <a:off x="8252604" y="1480867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261E1CB-98E6-402E-B8B8-EB1AB94CAE33}"/>
              </a:ext>
            </a:extLst>
          </p:cNvPr>
          <p:cNvSpPr/>
          <p:nvPr/>
        </p:nvSpPr>
        <p:spPr>
          <a:xfrm>
            <a:off x="8795331" y="47410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697276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083349"/>
              </p:ext>
            </p:extLst>
          </p:nvPr>
        </p:nvGraphicFramePr>
        <p:xfrm>
          <a:off x="9157641" y="759713"/>
          <a:ext cx="2903921" cy="481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질병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관리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질병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등록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질병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질병 페이지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질병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페이지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질병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질병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질병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질병 리스트 </a:t>
                      </a:r>
                      <a:r>
                        <a:rPr lang="ko-KR" altLang="en-US" sz="1200" dirty="0" err="1"/>
                        <a:t>페이징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68154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7</a:t>
                      </a:r>
                      <a:r>
                        <a:rPr lang="ko-KR" altLang="en-US" sz="1200" dirty="0"/>
                        <a:t>번에서 상세버튼 클릭 시</a:t>
                      </a:r>
                      <a:r>
                        <a:rPr lang="en-US" altLang="ko-KR" sz="1200" dirty="0"/>
                        <a:t>, Modal</a:t>
                      </a:r>
                      <a:r>
                        <a:rPr lang="ko-KR" altLang="en-US" sz="1200" dirty="0"/>
                        <a:t> 창 연결 및 상세정보 표시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6283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807090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Disease &gt;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Disease_List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7A201C-3267-4BDE-B2E1-5484A8909C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" y="355432"/>
            <a:ext cx="9138811" cy="626441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1B88A53-BD1C-4C06-9719-D3247B6AD7BF}"/>
              </a:ext>
            </a:extLst>
          </p:cNvPr>
          <p:cNvSpPr/>
          <p:nvPr/>
        </p:nvSpPr>
        <p:spPr>
          <a:xfrm>
            <a:off x="1565167" y="52680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8C6AF0-7E17-4310-B928-9CA1BDF3FD0C}"/>
              </a:ext>
            </a:extLst>
          </p:cNvPr>
          <p:cNvSpPr/>
          <p:nvPr/>
        </p:nvSpPr>
        <p:spPr>
          <a:xfrm>
            <a:off x="1444397" y="373236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93E2F1B-8704-4480-8F5F-307CFE763EE3}"/>
              </a:ext>
            </a:extLst>
          </p:cNvPr>
          <p:cNvSpPr/>
          <p:nvPr/>
        </p:nvSpPr>
        <p:spPr>
          <a:xfrm>
            <a:off x="1444397" y="4012879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EAFA77E-2956-4E1A-B03B-466BE01F147E}"/>
              </a:ext>
            </a:extLst>
          </p:cNvPr>
          <p:cNvSpPr/>
          <p:nvPr/>
        </p:nvSpPr>
        <p:spPr>
          <a:xfrm>
            <a:off x="1444397" y="426997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D2DAEF4-6F47-4EF4-A389-04B32FDA750C}"/>
              </a:ext>
            </a:extLst>
          </p:cNvPr>
          <p:cNvSpPr/>
          <p:nvPr/>
        </p:nvSpPr>
        <p:spPr>
          <a:xfrm>
            <a:off x="8335799" y="1437735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9290F7-8461-43DA-A0D0-07C23319FBD2}"/>
              </a:ext>
            </a:extLst>
          </p:cNvPr>
          <p:cNvSpPr/>
          <p:nvPr/>
        </p:nvSpPr>
        <p:spPr>
          <a:xfrm>
            <a:off x="6096000" y="1554191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E46E29E-8E56-4A2C-9228-FE3E8B186E89}"/>
              </a:ext>
            </a:extLst>
          </p:cNvPr>
          <p:cNvSpPr/>
          <p:nvPr/>
        </p:nvSpPr>
        <p:spPr>
          <a:xfrm>
            <a:off x="7987323" y="219270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8EBD460-0901-420B-A8BE-FE3B81A6EE4B}"/>
              </a:ext>
            </a:extLst>
          </p:cNvPr>
          <p:cNvSpPr/>
          <p:nvPr/>
        </p:nvSpPr>
        <p:spPr>
          <a:xfrm>
            <a:off x="6512206" y="438643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8</a:t>
            </a:r>
            <a:endParaRPr lang="ko-KR" altLang="en-US" sz="105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000F82A-B826-4500-BA3C-5FA07B589CB0}"/>
              </a:ext>
            </a:extLst>
          </p:cNvPr>
          <p:cNvSpPr/>
          <p:nvPr/>
        </p:nvSpPr>
        <p:spPr>
          <a:xfrm>
            <a:off x="8795331" y="408461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9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970408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059B8D1-4AFE-4567-A938-176F06AE07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" y="355432"/>
            <a:ext cx="9138811" cy="626440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353689"/>
              </p:ext>
            </p:extLst>
          </p:nvPr>
        </p:nvGraphicFramePr>
        <p:xfrm>
          <a:off x="9157641" y="759713"/>
          <a:ext cx="2903921" cy="3765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음식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관리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음식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등록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음식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음식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등록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</a:t>
                      </a:r>
                      <a:r>
                        <a:rPr lang="ko-KR" altLang="en-US" sz="1200" dirty="0"/>
                        <a:t>관리자 음식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en-US" altLang="ko-KR" sz="1200" dirty="0"/>
                        <a:t>API</a:t>
                      </a:r>
                      <a:r>
                        <a:rPr lang="ko-KR" altLang="en-US" sz="1200" dirty="0"/>
                        <a:t>를 호출하여 들어간다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l" latinLnBrk="1"/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# </a:t>
                      </a:r>
                      <a:r>
                        <a:rPr lang="ko-KR" altLang="en-US" sz="1200" dirty="0"/>
                        <a:t>임의의 음식 입력 처리 후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음식 조회 페이지로 </a:t>
                      </a:r>
                      <a:r>
                        <a:rPr lang="ko-KR" altLang="en-US" sz="1200" dirty="0" err="1"/>
                        <a:t>새로고침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647943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Food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Food_insert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506689A-F26B-44F1-A75E-CB827C141F81}"/>
              </a:ext>
            </a:extLst>
          </p:cNvPr>
          <p:cNvSpPr/>
          <p:nvPr/>
        </p:nvSpPr>
        <p:spPr>
          <a:xfrm>
            <a:off x="1565167" y="52680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9524DBF-977C-46ED-A844-B7B348AAFDD6}"/>
              </a:ext>
            </a:extLst>
          </p:cNvPr>
          <p:cNvSpPr/>
          <p:nvPr/>
        </p:nvSpPr>
        <p:spPr>
          <a:xfrm>
            <a:off x="1444397" y="373236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D832168-85C9-46F8-8C09-039BA4152A98}"/>
              </a:ext>
            </a:extLst>
          </p:cNvPr>
          <p:cNvSpPr/>
          <p:nvPr/>
        </p:nvSpPr>
        <p:spPr>
          <a:xfrm>
            <a:off x="1444397" y="4012879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25356FE-FDC8-462E-8AAD-72A3A39C660D}"/>
              </a:ext>
            </a:extLst>
          </p:cNvPr>
          <p:cNvSpPr/>
          <p:nvPr/>
        </p:nvSpPr>
        <p:spPr>
          <a:xfrm>
            <a:off x="1444397" y="426997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D6E7EAC-1B95-4135-98CB-0499D6829785}"/>
              </a:ext>
            </a:extLst>
          </p:cNvPr>
          <p:cNvSpPr/>
          <p:nvPr/>
        </p:nvSpPr>
        <p:spPr>
          <a:xfrm>
            <a:off x="8252604" y="1480867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261E1CB-98E6-402E-B8B8-EB1AB94CAE33}"/>
              </a:ext>
            </a:extLst>
          </p:cNvPr>
          <p:cNvSpPr/>
          <p:nvPr/>
        </p:nvSpPr>
        <p:spPr>
          <a:xfrm>
            <a:off x="8795331" y="47410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296635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DE5CA3D-FDB6-420B-9069-DEABF9D93C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" y="380666"/>
            <a:ext cx="9138810" cy="6239173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422530"/>
              </p:ext>
            </p:extLst>
          </p:nvPr>
        </p:nvGraphicFramePr>
        <p:xfrm>
          <a:off x="9157640" y="842569"/>
          <a:ext cx="2903921" cy="3267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579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579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 결제하기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579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 결제하기 필요 인풋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579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 결제하기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9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 결제하기 </a:t>
                      </a:r>
                      <a:r>
                        <a:rPr lang="en-US" altLang="ko-KR" sz="1200" dirty="0"/>
                        <a:t>Modal</a:t>
                      </a:r>
                      <a:r>
                        <a:rPr lang="ko-KR" altLang="en-US" sz="12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143172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</a:t>
                      </a:r>
                      <a:r>
                        <a:rPr lang="ko-KR" altLang="en-US" sz="1200" dirty="0"/>
                        <a:t>결제하기는 </a:t>
                      </a:r>
                      <a:r>
                        <a:rPr lang="en-US" altLang="ko-KR" sz="1200" dirty="0" err="1"/>
                        <a:t>Kakao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API</a:t>
                      </a:r>
                      <a:r>
                        <a:rPr lang="ko-KR" altLang="en-US" sz="1200" dirty="0"/>
                        <a:t>를 사용하여</a:t>
                      </a:r>
                      <a:r>
                        <a:rPr lang="en-US" altLang="ko-KR" sz="1200" dirty="0"/>
                        <a:t> 3</a:t>
                      </a:r>
                      <a:r>
                        <a:rPr lang="ko-KR" altLang="en-US" sz="1200" dirty="0"/>
                        <a:t>번 </a:t>
                      </a:r>
                      <a:r>
                        <a:rPr lang="ko-KR" altLang="en-US" sz="1200" dirty="0" err="1"/>
                        <a:t>동작시</a:t>
                      </a:r>
                      <a:r>
                        <a:rPr lang="ko-KR" altLang="en-US" sz="1200" dirty="0"/>
                        <a:t> 작동한다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l" latinLnBrk="1"/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#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</a:rPr>
                        <a:t>Matching_Details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에서 신청하기 버튼 </a:t>
                      </a: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번으로 창이 활성화</a:t>
                      </a:r>
                      <a:endParaRPr lang="en-US" altLang="ko-KR" sz="1200" dirty="0"/>
                    </a:p>
                    <a:p>
                      <a:pPr algn="l" latinLnBrk="1"/>
                      <a:endParaRPr lang="en-US" altLang="ko-KR" sz="1200" dirty="0"/>
                    </a:p>
                    <a:p>
                      <a:pPr algn="l" latinLnBrk="1"/>
                      <a:endParaRPr lang="en-US" altLang="ko-K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770560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2-3.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Matching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Matching_Details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Promotion_Payment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6" name="십각형 15"/>
          <p:cNvSpPr/>
          <p:nvPr/>
        </p:nvSpPr>
        <p:spPr>
          <a:xfrm>
            <a:off x="1348858" y="1979008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십각형 16"/>
          <p:cNvSpPr/>
          <p:nvPr/>
        </p:nvSpPr>
        <p:spPr>
          <a:xfrm>
            <a:off x="4253926" y="2488613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십각형 18"/>
          <p:cNvSpPr/>
          <p:nvPr/>
        </p:nvSpPr>
        <p:spPr>
          <a:xfrm>
            <a:off x="1784467" y="4688172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십각형 17">
            <a:extLst>
              <a:ext uri="{FF2B5EF4-FFF2-40B4-BE49-F238E27FC236}">
                <a16:creationId xmlns:a16="http://schemas.microsoft.com/office/drawing/2014/main" id="{C9FEFD02-EA0D-4316-B061-58257B9A1623}"/>
              </a:ext>
            </a:extLst>
          </p:cNvPr>
          <p:cNvSpPr/>
          <p:nvPr/>
        </p:nvSpPr>
        <p:spPr>
          <a:xfrm>
            <a:off x="8779919" y="1979008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345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521F2D-4066-4D49-B213-2DC1B406C4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" y="408461"/>
            <a:ext cx="9138811" cy="6240219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94026"/>
              </p:ext>
            </p:extLst>
          </p:nvPr>
        </p:nvGraphicFramePr>
        <p:xfrm>
          <a:off x="9157641" y="759713"/>
          <a:ext cx="2903921" cy="481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음식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관리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음식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등록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음식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음식 페이지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음식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페이지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음식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질병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음식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질병 리스트 </a:t>
                      </a:r>
                      <a:r>
                        <a:rPr lang="ko-KR" altLang="en-US" sz="1200" dirty="0" err="1"/>
                        <a:t>페이징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68154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7</a:t>
                      </a:r>
                      <a:r>
                        <a:rPr lang="ko-KR" altLang="en-US" sz="1200" dirty="0"/>
                        <a:t>번에서 상세버튼 클릭 시</a:t>
                      </a:r>
                      <a:r>
                        <a:rPr lang="en-US" altLang="ko-KR" sz="1200" dirty="0"/>
                        <a:t>, Modal</a:t>
                      </a:r>
                      <a:r>
                        <a:rPr lang="ko-KR" altLang="en-US" sz="1200" dirty="0"/>
                        <a:t> 창 연결 및 상세정보 표시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6283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306600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Food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Food_List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1B88A53-BD1C-4C06-9719-D3247B6AD7BF}"/>
              </a:ext>
            </a:extLst>
          </p:cNvPr>
          <p:cNvSpPr/>
          <p:nvPr/>
        </p:nvSpPr>
        <p:spPr>
          <a:xfrm>
            <a:off x="1565167" y="52680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8C6AF0-7E17-4310-B928-9CA1BDF3FD0C}"/>
              </a:ext>
            </a:extLst>
          </p:cNvPr>
          <p:cNvSpPr/>
          <p:nvPr/>
        </p:nvSpPr>
        <p:spPr>
          <a:xfrm>
            <a:off x="1444397" y="373236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93E2F1B-8704-4480-8F5F-307CFE763EE3}"/>
              </a:ext>
            </a:extLst>
          </p:cNvPr>
          <p:cNvSpPr/>
          <p:nvPr/>
        </p:nvSpPr>
        <p:spPr>
          <a:xfrm>
            <a:off x="1444397" y="4012879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EAFA77E-2956-4E1A-B03B-466BE01F147E}"/>
              </a:ext>
            </a:extLst>
          </p:cNvPr>
          <p:cNvSpPr/>
          <p:nvPr/>
        </p:nvSpPr>
        <p:spPr>
          <a:xfrm>
            <a:off x="1444397" y="426997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D2DAEF4-6F47-4EF4-A389-04B32FDA750C}"/>
              </a:ext>
            </a:extLst>
          </p:cNvPr>
          <p:cNvSpPr/>
          <p:nvPr/>
        </p:nvSpPr>
        <p:spPr>
          <a:xfrm>
            <a:off x="8335799" y="1437735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9290F7-8461-43DA-A0D0-07C23319FBD2}"/>
              </a:ext>
            </a:extLst>
          </p:cNvPr>
          <p:cNvSpPr/>
          <p:nvPr/>
        </p:nvSpPr>
        <p:spPr>
          <a:xfrm>
            <a:off x="6208143" y="1554191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E46E29E-8E56-4A2C-9228-FE3E8B186E89}"/>
              </a:ext>
            </a:extLst>
          </p:cNvPr>
          <p:cNvSpPr/>
          <p:nvPr/>
        </p:nvSpPr>
        <p:spPr>
          <a:xfrm>
            <a:off x="7987323" y="219270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8EBD460-0901-420B-A8BE-FE3B81A6EE4B}"/>
              </a:ext>
            </a:extLst>
          </p:cNvPr>
          <p:cNvSpPr/>
          <p:nvPr/>
        </p:nvSpPr>
        <p:spPr>
          <a:xfrm>
            <a:off x="6512206" y="438643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8</a:t>
            </a:r>
            <a:endParaRPr lang="ko-KR" altLang="en-US" sz="105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000F82A-B826-4500-BA3C-5FA07B589CB0}"/>
              </a:ext>
            </a:extLst>
          </p:cNvPr>
          <p:cNvSpPr/>
          <p:nvPr/>
        </p:nvSpPr>
        <p:spPr>
          <a:xfrm>
            <a:off x="8795331" y="408461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9</a:t>
            </a:r>
            <a:endParaRPr lang="ko-KR" altLang="en-US" sz="105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A8F763-B52A-4804-BB23-16AF398A9DF1}"/>
              </a:ext>
            </a:extLst>
          </p:cNvPr>
          <p:cNvSpPr/>
          <p:nvPr/>
        </p:nvSpPr>
        <p:spPr>
          <a:xfrm>
            <a:off x="4675513" y="1647642"/>
            <a:ext cx="653473" cy="313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음식</a:t>
            </a:r>
          </a:p>
        </p:txBody>
      </p:sp>
    </p:spTree>
    <p:extLst>
      <p:ext uri="{BB962C8B-B14F-4D97-AF65-F5344CB8AC3E}">
        <p14:creationId xmlns:p14="http://schemas.microsoft.com/office/powerpoint/2010/main" val="1053798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4E0D31-8295-4557-90AC-4C1446C570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739"/>
            <a:ext cx="9138811" cy="6257096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43063"/>
              </p:ext>
            </p:extLst>
          </p:nvPr>
        </p:nvGraphicFramePr>
        <p:xfrm>
          <a:off x="9157641" y="759713"/>
          <a:ext cx="2903921" cy="3216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운동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관리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운동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등록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운동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운동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등록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</a:t>
                      </a:r>
                      <a:r>
                        <a:rPr lang="ko-KR" altLang="en-US" sz="1200" dirty="0"/>
                        <a:t>임의의 운동 입력 </a:t>
                      </a:r>
                      <a:r>
                        <a:rPr lang="ko-KR" altLang="en-US" sz="1200" dirty="0" err="1"/>
                        <a:t>처리후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운동 조회 페이지로 </a:t>
                      </a:r>
                      <a:r>
                        <a:rPr lang="ko-KR" altLang="en-US" sz="1200" dirty="0" err="1"/>
                        <a:t>새로고침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692979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Exercise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Exercise_insert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506689A-F26B-44F1-A75E-CB827C141F81}"/>
              </a:ext>
            </a:extLst>
          </p:cNvPr>
          <p:cNvSpPr/>
          <p:nvPr/>
        </p:nvSpPr>
        <p:spPr>
          <a:xfrm>
            <a:off x="1565167" y="52680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9524DBF-977C-46ED-A844-B7B348AAFDD6}"/>
              </a:ext>
            </a:extLst>
          </p:cNvPr>
          <p:cNvSpPr/>
          <p:nvPr/>
        </p:nvSpPr>
        <p:spPr>
          <a:xfrm>
            <a:off x="1444397" y="373236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D832168-85C9-46F8-8C09-039BA4152A98}"/>
              </a:ext>
            </a:extLst>
          </p:cNvPr>
          <p:cNvSpPr/>
          <p:nvPr/>
        </p:nvSpPr>
        <p:spPr>
          <a:xfrm>
            <a:off x="1444397" y="4012879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25356FE-FDC8-462E-8AAD-72A3A39C660D}"/>
              </a:ext>
            </a:extLst>
          </p:cNvPr>
          <p:cNvSpPr/>
          <p:nvPr/>
        </p:nvSpPr>
        <p:spPr>
          <a:xfrm>
            <a:off x="1444397" y="426997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D6E7EAC-1B95-4135-98CB-0499D6829785}"/>
              </a:ext>
            </a:extLst>
          </p:cNvPr>
          <p:cNvSpPr/>
          <p:nvPr/>
        </p:nvSpPr>
        <p:spPr>
          <a:xfrm>
            <a:off x="8252604" y="1480867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261E1CB-98E6-402E-B8B8-EB1AB94CAE33}"/>
              </a:ext>
            </a:extLst>
          </p:cNvPr>
          <p:cNvSpPr/>
          <p:nvPr/>
        </p:nvSpPr>
        <p:spPr>
          <a:xfrm>
            <a:off x="8795331" y="47410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94067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305043-D230-447D-B4F7-7A7BAEE45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432"/>
            <a:ext cx="9138811" cy="625541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485282"/>
              </p:ext>
            </p:extLst>
          </p:nvPr>
        </p:nvGraphicFramePr>
        <p:xfrm>
          <a:off x="9157641" y="759713"/>
          <a:ext cx="2903921" cy="481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운동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관리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운동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등록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운동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운동 페이지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운동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페이지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운동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질병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운동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질병 리스트 </a:t>
                      </a:r>
                      <a:r>
                        <a:rPr lang="ko-KR" altLang="en-US" sz="1200" dirty="0" err="1"/>
                        <a:t>페이징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68154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7</a:t>
                      </a:r>
                      <a:r>
                        <a:rPr lang="ko-KR" altLang="en-US" sz="1200" dirty="0"/>
                        <a:t>번에서 상세버튼 클릭 시</a:t>
                      </a:r>
                      <a:r>
                        <a:rPr lang="en-US" altLang="ko-KR" sz="1200" dirty="0"/>
                        <a:t>, Modal</a:t>
                      </a:r>
                      <a:r>
                        <a:rPr lang="ko-KR" altLang="en-US" sz="1200" dirty="0"/>
                        <a:t> 창 연결 및 상세정보 표시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6283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965682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Exercise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Exercise_List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1B88A53-BD1C-4C06-9719-D3247B6AD7BF}"/>
              </a:ext>
            </a:extLst>
          </p:cNvPr>
          <p:cNvSpPr/>
          <p:nvPr/>
        </p:nvSpPr>
        <p:spPr>
          <a:xfrm>
            <a:off x="1565167" y="52680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8C6AF0-7E17-4310-B928-9CA1BDF3FD0C}"/>
              </a:ext>
            </a:extLst>
          </p:cNvPr>
          <p:cNvSpPr/>
          <p:nvPr/>
        </p:nvSpPr>
        <p:spPr>
          <a:xfrm>
            <a:off x="1444397" y="373236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93E2F1B-8704-4480-8F5F-307CFE763EE3}"/>
              </a:ext>
            </a:extLst>
          </p:cNvPr>
          <p:cNvSpPr/>
          <p:nvPr/>
        </p:nvSpPr>
        <p:spPr>
          <a:xfrm>
            <a:off x="1444397" y="4012879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EAFA77E-2956-4E1A-B03B-466BE01F147E}"/>
              </a:ext>
            </a:extLst>
          </p:cNvPr>
          <p:cNvSpPr/>
          <p:nvPr/>
        </p:nvSpPr>
        <p:spPr>
          <a:xfrm>
            <a:off x="1444397" y="426997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D2DAEF4-6F47-4EF4-A389-04B32FDA750C}"/>
              </a:ext>
            </a:extLst>
          </p:cNvPr>
          <p:cNvSpPr/>
          <p:nvPr/>
        </p:nvSpPr>
        <p:spPr>
          <a:xfrm>
            <a:off x="8335799" y="1437735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9290F7-8461-43DA-A0D0-07C23319FBD2}"/>
              </a:ext>
            </a:extLst>
          </p:cNvPr>
          <p:cNvSpPr/>
          <p:nvPr/>
        </p:nvSpPr>
        <p:spPr>
          <a:xfrm>
            <a:off x="6096000" y="1554191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E46E29E-8E56-4A2C-9228-FE3E8B186E89}"/>
              </a:ext>
            </a:extLst>
          </p:cNvPr>
          <p:cNvSpPr/>
          <p:nvPr/>
        </p:nvSpPr>
        <p:spPr>
          <a:xfrm>
            <a:off x="7987323" y="219270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8EBD460-0901-420B-A8BE-FE3B81A6EE4B}"/>
              </a:ext>
            </a:extLst>
          </p:cNvPr>
          <p:cNvSpPr/>
          <p:nvPr/>
        </p:nvSpPr>
        <p:spPr>
          <a:xfrm>
            <a:off x="6512206" y="438643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8</a:t>
            </a:r>
            <a:endParaRPr lang="ko-KR" altLang="en-US" sz="105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000F82A-B826-4500-BA3C-5FA07B589CB0}"/>
              </a:ext>
            </a:extLst>
          </p:cNvPr>
          <p:cNvSpPr/>
          <p:nvPr/>
        </p:nvSpPr>
        <p:spPr>
          <a:xfrm>
            <a:off x="8795331" y="408461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9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062468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매칭</a:t>
            </a:r>
            <a:r>
              <a:rPr lang="en-US" altLang="ko-KR" dirty="0"/>
              <a:t>, </a:t>
            </a:r>
            <a:r>
              <a:rPr lang="ko-KR" altLang="en-US" dirty="0"/>
              <a:t>결제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066562"/>
            <a:ext cx="5406390" cy="54490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130" y="1066562"/>
            <a:ext cx="6598700" cy="5282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9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스케쥴</a:t>
            </a:r>
            <a:r>
              <a:rPr lang="ko-KR" altLang="en-US" dirty="0"/>
              <a:t> 관리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975123"/>
            <a:ext cx="10629900" cy="54256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97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음식 관리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503678"/>
            <a:ext cx="9669780" cy="47942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81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운동 관리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333128"/>
            <a:ext cx="10104120" cy="51248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47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질병 관리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160738"/>
            <a:ext cx="7463790" cy="51537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98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쪽지 관리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975122"/>
            <a:ext cx="11412543" cy="56776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41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프로필 관리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094045"/>
            <a:ext cx="8138160" cy="5401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57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" y="433378"/>
            <a:ext cx="9045697" cy="6495261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391353"/>
              </p:ext>
            </p:extLst>
          </p:nvPr>
        </p:nvGraphicFramePr>
        <p:xfrm>
          <a:off x="9157640" y="842568"/>
          <a:ext cx="2903921" cy="593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SNS </a:t>
                      </a:r>
                      <a:r>
                        <a:rPr lang="ko-KR" altLang="en-US" sz="1200" dirty="0"/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SNS </a:t>
                      </a:r>
                      <a:r>
                        <a:rPr lang="ko-KR" altLang="en-US" sz="1200" dirty="0"/>
                        <a:t>그림 및 내용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SNS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코멘트 표시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상단으로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SNS </a:t>
                      </a:r>
                      <a:r>
                        <a:rPr lang="ko-KR" altLang="en-US" sz="1200" dirty="0"/>
                        <a:t>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246173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6238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605599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SNS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6" name="십각형 15"/>
          <p:cNvSpPr/>
          <p:nvPr/>
        </p:nvSpPr>
        <p:spPr>
          <a:xfrm>
            <a:off x="7892720" y="1451129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십각형 16"/>
          <p:cNvSpPr/>
          <p:nvPr/>
        </p:nvSpPr>
        <p:spPr>
          <a:xfrm>
            <a:off x="7915873" y="2263140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십각형 17"/>
          <p:cNvSpPr/>
          <p:nvPr/>
        </p:nvSpPr>
        <p:spPr>
          <a:xfrm>
            <a:off x="7915873" y="2972281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십각형 18"/>
          <p:cNvSpPr/>
          <p:nvPr/>
        </p:nvSpPr>
        <p:spPr>
          <a:xfrm>
            <a:off x="4621074" y="6414102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1" name="십각형 20"/>
          <p:cNvSpPr/>
          <p:nvPr/>
        </p:nvSpPr>
        <p:spPr>
          <a:xfrm>
            <a:off x="418644" y="3578138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895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SNS</a:t>
            </a:r>
            <a:r>
              <a:rPr lang="ko-KR" altLang="en-US" dirty="0"/>
              <a:t>관리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242357"/>
            <a:ext cx="11670030" cy="53756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88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관리자 매칭 관리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137933"/>
            <a:ext cx="11670030" cy="5434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57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관리자 사용자 관리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161097"/>
            <a:ext cx="11281410" cy="54959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989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관리자 신고 관리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402080"/>
            <a:ext cx="9955530" cy="48158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74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관리자</a:t>
            </a:r>
            <a:r>
              <a:rPr lang="en-US" altLang="ko-KR" dirty="0"/>
              <a:t> </a:t>
            </a:r>
            <a:r>
              <a:rPr lang="ko-KR" altLang="en-US" dirty="0"/>
              <a:t>운동 관리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066562"/>
            <a:ext cx="8995410" cy="52885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602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관리자 음식 관리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092755"/>
            <a:ext cx="10595610" cy="51251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06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관리자 질병 관리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975122"/>
            <a:ext cx="9658350" cy="5372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671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관리자 트레이너 관리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115902"/>
            <a:ext cx="11681460" cy="49419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07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/>
              <a:t>– </a:t>
            </a:r>
            <a:r>
              <a:rPr lang="ko-KR" altLang="en-US"/>
              <a:t>신고</a:t>
            </a:r>
            <a:r>
              <a:rPr lang="en-US" altLang="ko-KR"/>
              <a:t>/</a:t>
            </a:r>
            <a:r>
              <a:rPr lang="ko-KR" altLang="en-US"/>
              <a:t>문의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06A5D0-FE5E-43F2-850F-B20EF8CA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507" y="896755"/>
            <a:ext cx="7942593" cy="562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3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74" y="433378"/>
            <a:ext cx="8718811" cy="581439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960770"/>
              </p:ext>
            </p:extLst>
          </p:nvPr>
        </p:nvGraphicFramePr>
        <p:xfrm>
          <a:off x="9157640" y="842568"/>
          <a:ext cx="2903921" cy="593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정보 </a:t>
                      </a:r>
                      <a:r>
                        <a:rPr lang="en-US" altLang="ko-KR" sz="1200" dirty="0"/>
                        <a:t>Dropdown </a:t>
                      </a:r>
                      <a:r>
                        <a:rPr lang="ko-KR" altLang="en-US" sz="1200" dirty="0"/>
                        <a:t>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운동 페이지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운동 페이지 검색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운동 검색 결과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상단으로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246173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6238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91948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Information &gt; Exercise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6" name="십각형 15"/>
          <p:cNvSpPr/>
          <p:nvPr/>
        </p:nvSpPr>
        <p:spPr>
          <a:xfrm>
            <a:off x="5698160" y="1245389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십각형 16"/>
          <p:cNvSpPr/>
          <p:nvPr/>
        </p:nvSpPr>
        <p:spPr>
          <a:xfrm>
            <a:off x="5921033" y="2468880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십각형 17"/>
          <p:cNvSpPr/>
          <p:nvPr/>
        </p:nvSpPr>
        <p:spPr>
          <a:xfrm>
            <a:off x="6609194" y="3376328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십각형 18"/>
          <p:cNvSpPr/>
          <p:nvPr/>
        </p:nvSpPr>
        <p:spPr>
          <a:xfrm>
            <a:off x="6549202" y="4491990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" name="십각형 19"/>
          <p:cNvSpPr/>
          <p:nvPr/>
        </p:nvSpPr>
        <p:spPr>
          <a:xfrm>
            <a:off x="4610779" y="6144902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3319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8" y="405195"/>
            <a:ext cx="8954821" cy="6197769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168645"/>
              </p:ext>
            </p:extLst>
          </p:nvPr>
        </p:nvGraphicFramePr>
        <p:xfrm>
          <a:off x="9157640" y="842568"/>
          <a:ext cx="2903921" cy="593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정보 </a:t>
                      </a:r>
                      <a:r>
                        <a:rPr lang="en-US" altLang="ko-KR" sz="1200" dirty="0"/>
                        <a:t>Dropdown </a:t>
                      </a:r>
                      <a:r>
                        <a:rPr lang="ko-KR" altLang="en-US" sz="1200" dirty="0"/>
                        <a:t>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음식 페이지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음식 페이지 검색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음식 검색 결과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상단으로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246173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6238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67536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Information &gt; Food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6" name="십각형 15"/>
          <p:cNvSpPr/>
          <p:nvPr/>
        </p:nvSpPr>
        <p:spPr>
          <a:xfrm>
            <a:off x="5698160" y="1245389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십각형 16"/>
          <p:cNvSpPr/>
          <p:nvPr/>
        </p:nvSpPr>
        <p:spPr>
          <a:xfrm>
            <a:off x="5921033" y="2468880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십각형 17"/>
          <p:cNvSpPr/>
          <p:nvPr/>
        </p:nvSpPr>
        <p:spPr>
          <a:xfrm>
            <a:off x="6609194" y="3376328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십각형 18"/>
          <p:cNvSpPr/>
          <p:nvPr/>
        </p:nvSpPr>
        <p:spPr>
          <a:xfrm>
            <a:off x="6549202" y="4491990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" name="십각형 19"/>
          <p:cNvSpPr/>
          <p:nvPr/>
        </p:nvSpPr>
        <p:spPr>
          <a:xfrm>
            <a:off x="4610779" y="6144902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8178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9" y="433378"/>
            <a:ext cx="8988894" cy="6045989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358678"/>
              </p:ext>
            </p:extLst>
          </p:nvPr>
        </p:nvGraphicFramePr>
        <p:xfrm>
          <a:off x="9157640" y="842568"/>
          <a:ext cx="2903921" cy="593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정보 </a:t>
                      </a:r>
                      <a:r>
                        <a:rPr lang="en-US" altLang="ko-KR" sz="1200" dirty="0"/>
                        <a:t>Dropdown </a:t>
                      </a:r>
                      <a:r>
                        <a:rPr lang="ko-KR" altLang="en-US" sz="1200" dirty="0"/>
                        <a:t>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질병 페이지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질병 페이지 검색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질병 검색 결과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상단으로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246173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6238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150906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4-3.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Information &gt;Disease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6" name="십각형 15"/>
          <p:cNvSpPr/>
          <p:nvPr/>
        </p:nvSpPr>
        <p:spPr>
          <a:xfrm>
            <a:off x="5698160" y="1245389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십각형 16"/>
          <p:cNvSpPr/>
          <p:nvPr/>
        </p:nvSpPr>
        <p:spPr>
          <a:xfrm>
            <a:off x="5921033" y="2468880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십각형 17"/>
          <p:cNvSpPr/>
          <p:nvPr/>
        </p:nvSpPr>
        <p:spPr>
          <a:xfrm>
            <a:off x="6609194" y="3376328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십각형 18"/>
          <p:cNvSpPr/>
          <p:nvPr/>
        </p:nvSpPr>
        <p:spPr>
          <a:xfrm>
            <a:off x="6549202" y="4491990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" name="십각형 19"/>
          <p:cNvSpPr/>
          <p:nvPr/>
        </p:nvSpPr>
        <p:spPr>
          <a:xfrm>
            <a:off x="4610779" y="6144902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881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667301"/>
              </p:ext>
            </p:extLst>
          </p:nvPr>
        </p:nvGraphicFramePr>
        <p:xfrm>
          <a:off x="9157640" y="842568"/>
          <a:ext cx="2903921" cy="2924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신고 타이틀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 프로모션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신고 내용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신고하기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상단으로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105330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Contact &gt;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신고하기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" y="408070"/>
            <a:ext cx="9022300" cy="62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69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3191</Words>
  <Application>Microsoft Office PowerPoint</Application>
  <PresentationFormat>와이드스크린</PresentationFormat>
  <Paragraphs>1195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ECS</dc:creator>
  <cp:lastModifiedBy>JeongHo</cp:lastModifiedBy>
  <cp:revision>109</cp:revision>
  <dcterms:created xsi:type="dcterms:W3CDTF">2021-02-04T01:20:12Z</dcterms:created>
  <dcterms:modified xsi:type="dcterms:W3CDTF">2021-02-07T14:03:27Z</dcterms:modified>
</cp:coreProperties>
</file>